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12192000" cy="6858000"/>
  <p:notesSz cx="12192000" cy="6858000"/>
  <p:defaultTextStyle>
    <a:defPPr>
      <a:defRPr kern="0"/>
    </a:def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AE3F4"/>
    <a:srgbClr val="003399"/>
    <a:srgbClr val="336799"/>
    <a:srgbClr val="0066CB"/>
    <a:srgbClr val="66CBFF"/>
    <a:srgbClr val="3399FE"/>
    <a:srgbClr val="203864"/>
    <a:srgbClr val="4F7FB8"/>
    <a:srgbClr val="BB504D"/>
    <a:srgbClr val="98B65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678" y="10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633220" y="93345"/>
            <a:ext cx="8925559" cy="51371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800" b="1" i="0">
                <a:solidFill>
                  <a:schemeClr val="bg1"/>
                </a:solidFill>
                <a:latin typeface="Roboto"/>
                <a:cs typeface="Roboto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828800" y="3840480"/>
            <a:ext cx="85344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11/7/2025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800" b="1" i="0">
                <a:solidFill>
                  <a:schemeClr val="bg1"/>
                </a:solidFill>
                <a:latin typeface="Roboto"/>
                <a:cs typeface="Roboto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11/7/2025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800" b="1" i="0">
                <a:solidFill>
                  <a:schemeClr val="bg1"/>
                </a:solidFill>
                <a:latin typeface="Roboto"/>
                <a:cs typeface="Roboto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609600" y="1577340"/>
            <a:ext cx="530352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6278880" y="1577340"/>
            <a:ext cx="530352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11/7/2025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Onl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0" y="0"/>
            <a:ext cx="12192000" cy="6858000"/>
          </a:xfrm>
          <a:custGeom>
            <a:avLst/>
            <a:gdLst/>
            <a:ahLst/>
            <a:cxnLst/>
            <a:rect l="l" t="t" r="r" b="b"/>
            <a:pathLst>
              <a:path w="12192000" h="6858000">
                <a:moveTo>
                  <a:pt x="12192000" y="0"/>
                </a:moveTo>
                <a:lnTo>
                  <a:pt x="0" y="0"/>
                </a:lnTo>
                <a:lnTo>
                  <a:pt x="0" y="6858000"/>
                </a:lnTo>
                <a:lnTo>
                  <a:pt x="12192000" y="6858000"/>
                </a:lnTo>
                <a:lnTo>
                  <a:pt x="12192000" y="0"/>
                </a:lnTo>
                <a:close/>
              </a:path>
            </a:pathLst>
          </a:custGeom>
          <a:solidFill>
            <a:srgbClr val="0068B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g object 17"/>
          <p:cNvSpPr/>
          <p:nvPr/>
        </p:nvSpPr>
        <p:spPr>
          <a:xfrm>
            <a:off x="0" y="0"/>
            <a:ext cx="12192000" cy="6858000"/>
          </a:xfrm>
          <a:custGeom>
            <a:avLst/>
            <a:gdLst/>
            <a:ahLst/>
            <a:cxnLst/>
            <a:rect l="l" t="t" r="r" b="b"/>
            <a:pathLst>
              <a:path w="12192000" h="6858000">
                <a:moveTo>
                  <a:pt x="0" y="6858000"/>
                </a:moveTo>
                <a:lnTo>
                  <a:pt x="12192000" y="6858000"/>
                </a:lnTo>
                <a:lnTo>
                  <a:pt x="12192000" y="0"/>
                </a:lnTo>
                <a:lnTo>
                  <a:pt x="0" y="0"/>
                </a:lnTo>
                <a:lnTo>
                  <a:pt x="0" y="6858000"/>
                </a:lnTo>
                <a:close/>
              </a:path>
            </a:pathLst>
          </a:custGeom>
          <a:ln w="12700">
            <a:solidFill>
              <a:srgbClr val="172C5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g object 18"/>
          <p:cNvSpPr/>
          <p:nvPr/>
        </p:nvSpPr>
        <p:spPr>
          <a:xfrm>
            <a:off x="757618" y="934973"/>
            <a:ext cx="3058160" cy="431165"/>
          </a:xfrm>
          <a:custGeom>
            <a:avLst/>
            <a:gdLst/>
            <a:ahLst/>
            <a:cxnLst/>
            <a:rect l="l" t="t" r="r" b="b"/>
            <a:pathLst>
              <a:path w="3058160" h="431165">
                <a:moveTo>
                  <a:pt x="130111" y="202184"/>
                </a:moveTo>
                <a:lnTo>
                  <a:pt x="129159" y="181864"/>
                </a:lnTo>
                <a:lnTo>
                  <a:pt x="126504" y="192532"/>
                </a:lnTo>
                <a:lnTo>
                  <a:pt x="123367" y="202819"/>
                </a:lnTo>
                <a:lnTo>
                  <a:pt x="119418" y="212471"/>
                </a:lnTo>
                <a:lnTo>
                  <a:pt x="114350" y="221488"/>
                </a:lnTo>
                <a:lnTo>
                  <a:pt x="93141" y="256921"/>
                </a:lnTo>
                <a:lnTo>
                  <a:pt x="76415" y="294894"/>
                </a:lnTo>
                <a:lnTo>
                  <a:pt x="68986" y="335153"/>
                </a:lnTo>
                <a:lnTo>
                  <a:pt x="75692" y="377571"/>
                </a:lnTo>
                <a:lnTo>
                  <a:pt x="75222" y="377952"/>
                </a:lnTo>
                <a:lnTo>
                  <a:pt x="74739" y="378968"/>
                </a:lnTo>
                <a:lnTo>
                  <a:pt x="73787" y="378460"/>
                </a:lnTo>
                <a:lnTo>
                  <a:pt x="68719" y="363728"/>
                </a:lnTo>
                <a:lnTo>
                  <a:pt x="65074" y="348488"/>
                </a:lnTo>
                <a:lnTo>
                  <a:pt x="61976" y="332867"/>
                </a:lnTo>
                <a:lnTo>
                  <a:pt x="58508" y="317373"/>
                </a:lnTo>
                <a:lnTo>
                  <a:pt x="43942" y="278257"/>
                </a:lnTo>
                <a:lnTo>
                  <a:pt x="26771" y="240030"/>
                </a:lnTo>
                <a:lnTo>
                  <a:pt x="14617" y="200152"/>
                </a:lnTo>
                <a:lnTo>
                  <a:pt x="15074" y="156083"/>
                </a:lnTo>
                <a:lnTo>
                  <a:pt x="10795" y="166751"/>
                </a:lnTo>
                <a:lnTo>
                  <a:pt x="7620" y="177673"/>
                </a:lnTo>
                <a:lnTo>
                  <a:pt x="2667" y="199517"/>
                </a:lnTo>
                <a:lnTo>
                  <a:pt x="0" y="228473"/>
                </a:lnTo>
                <a:lnTo>
                  <a:pt x="1409" y="257683"/>
                </a:lnTo>
                <a:lnTo>
                  <a:pt x="12687" y="313563"/>
                </a:lnTo>
                <a:lnTo>
                  <a:pt x="48196" y="372364"/>
                </a:lnTo>
                <a:lnTo>
                  <a:pt x="70878" y="399796"/>
                </a:lnTo>
                <a:lnTo>
                  <a:pt x="90500" y="428625"/>
                </a:lnTo>
                <a:lnTo>
                  <a:pt x="93357" y="431038"/>
                </a:lnTo>
                <a:lnTo>
                  <a:pt x="91503" y="414528"/>
                </a:lnTo>
                <a:lnTo>
                  <a:pt x="90678" y="397637"/>
                </a:lnTo>
                <a:lnTo>
                  <a:pt x="91541" y="381000"/>
                </a:lnTo>
                <a:lnTo>
                  <a:pt x="94792" y="365125"/>
                </a:lnTo>
                <a:lnTo>
                  <a:pt x="109639" y="315341"/>
                </a:lnTo>
                <a:lnTo>
                  <a:pt x="116471" y="290322"/>
                </a:lnTo>
                <a:lnTo>
                  <a:pt x="121996" y="264922"/>
                </a:lnTo>
                <a:lnTo>
                  <a:pt x="125603" y="244348"/>
                </a:lnTo>
                <a:lnTo>
                  <a:pt x="128612" y="223266"/>
                </a:lnTo>
                <a:lnTo>
                  <a:pt x="130111" y="202184"/>
                </a:lnTo>
                <a:close/>
              </a:path>
              <a:path w="3058160" h="431165">
                <a:moveTo>
                  <a:pt x="163042" y="74930"/>
                </a:moveTo>
                <a:lnTo>
                  <a:pt x="121297" y="123317"/>
                </a:lnTo>
                <a:lnTo>
                  <a:pt x="97891" y="147447"/>
                </a:lnTo>
                <a:lnTo>
                  <a:pt x="79146" y="173990"/>
                </a:lnTo>
                <a:lnTo>
                  <a:pt x="68541" y="204343"/>
                </a:lnTo>
                <a:lnTo>
                  <a:pt x="67576" y="210566"/>
                </a:lnTo>
                <a:lnTo>
                  <a:pt x="67094" y="216662"/>
                </a:lnTo>
                <a:lnTo>
                  <a:pt x="65189" y="222885"/>
                </a:lnTo>
                <a:lnTo>
                  <a:pt x="63766" y="223393"/>
                </a:lnTo>
                <a:lnTo>
                  <a:pt x="63766" y="221996"/>
                </a:lnTo>
                <a:lnTo>
                  <a:pt x="63284" y="221488"/>
                </a:lnTo>
                <a:lnTo>
                  <a:pt x="67094" y="167513"/>
                </a:lnTo>
                <a:lnTo>
                  <a:pt x="65468" y="127381"/>
                </a:lnTo>
                <a:lnTo>
                  <a:pt x="60426" y="86741"/>
                </a:lnTo>
                <a:lnTo>
                  <a:pt x="60388" y="47498"/>
                </a:lnTo>
                <a:lnTo>
                  <a:pt x="73787" y="11049"/>
                </a:lnTo>
                <a:lnTo>
                  <a:pt x="72834" y="10541"/>
                </a:lnTo>
                <a:lnTo>
                  <a:pt x="72351" y="11557"/>
                </a:lnTo>
                <a:lnTo>
                  <a:pt x="71399" y="12065"/>
                </a:lnTo>
                <a:lnTo>
                  <a:pt x="52565" y="39116"/>
                </a:lnTo>
                <a:lnTo>
                  <a:pt x="38112" y="67945"/>
                </a:lnTo>
                <a:lnTo>
                  <a:pt x="28841" y="98933"/>
                </a:lnTo>
                <a:lnTo>
                  <a:pt x="25577" y="132715"/>
                </a:lnTo>
                <a:lnTo>
                  <a:pt x="30861" y="173609"/>
                </a:lnTo>
                <a:lnTo>
                  <a:pt x="42824" y="210820"/>
                </a:lnTo>
                <a:lnTo>
                  <a:pt x="55575" y="247396"/>
                </a:lnTo>
                <a:lnTo>
                  <a:pt x="63284" y="286385"/>
                </a:lnTo>
                <a:lnTo>
                  <a:pt x="76098" y="246126"/>
                </a:lnTo>
                <a:lnTo>
                  <a:pt x="97777" y="209677"/>
                </a:lnTo>
                <a:lnTo>
                  <a:pt x="122491" y="174625"/>
                </a:lnTo>
                <a:lnTo>
                  <a:pt x="144424" y="138430"/>
                </a:lnTo>
                <a:lnTo>
                  <a:pt x="150964" y="123317"/>
                </a:lnTo>
                <a:lnTo>
                  <a:pt x="156248" y="107569"/>
                </a:lnTo>
                <a:lnTo>
                  <a:pt x="160274" y="91440"/>
                </a:lnTo>
                <a:lnTo>
                  <a:pt x="163042" y="74930"/>
                </a:lnTo>
                <a:close/>
              </a:path>
              <a:path w="3058160" h="431165">
                <a:moveTo>
                  <a:pt x="1500949" y="371348"/>
                </a:moveTo>
                <a:lnTo>
                  <a:pt x="1485201" y="299720"/>
                </a:lnTo>
                <a:lnTo>
                  <a:pt x="1302829" y="299720"/>
                </a:lnTo>
                <a:lnTo>
                  <a:pt x="1302829" y="223393"/>
                </a:lnTo>
                <a:lnTo>
                  <a:pt x="1469834" y="223393"/>
                </a:lnTo>
                <a:lnTo>
                  <a:pt x="1469834" y="151765"/>
                </a:lnTo>
                <a:lnTo>
                  <a:pt x="1302829" y="151765"/>
                </a:lnTo>
                <a:lnTo>
                  <a:pt x="1302829" y="77851"/>
                </a:lnTo>
                <a:lnTo>
                  <a:pt x="1485201" y="77851"/>
                </a:lnTo>
                <a:lnTo>
                  <a:pt x="1498536" y="6350"/>
                </a:lnTo>
                <a:lnTo>
                  <a:pt x="1223200" y="6350"/>
                </a:lnTo>
                <a:lnTo>
                  <a:pt x="1223200" y="371348"/>
                </a:lnTo>
                <a:lnTo>
                  <a:pt x="1500949" y="371348"/>
                </a:lnTo>
                <a:close/>
              </a:path>
              <a:path w="3058160" h="431165">
                <a:moveTo>
                  <a:pt x="1868868" y="262509"/>
                </a:moveTo>
                <a:lnTo>
                  <a:pt x="1861248" y="221107"/>
                </a:lnTo>
                <a:lnTo>
                  <a:pt x="1802447" y="169164"/>
                </a:lnTo>
                <a:lnTo>
                  <a:pt x="1753044" y="152781"/>
                </a:lnTo>
                <a:lnTo>
                  <a:pt x="1714055" y="141859"/>
                </a:lnTo>
                <a:lnTo>
                  <a:pt x="1689925" y="131826"/>
                </a:lnTo>
                <a:lnTo>
                  <a:pt x="1677606" y="120269"/>
                </a:lnTo>
                <a:lnTo>
                  <a:pt x="1674177" y="105029"/>
                </a:lnTo>
                <a:lnTo>
                  <a:pt x="1674177" y="103632"/>
                </a:lnTo>
                <a:lnTo>
                  <a:pt x="1677225" y="91313"/>
                </a:lnTo>
                <a:lnTo>
                  <a:pt x="1686242" y="81280"/>
                </a:lnTo>
                <a:lnTo>
                  <a:pt x="1700974" y="74549"/>
                </a:lnTo>
                <a:lnTo>
                  <a:pt x="1721548" y="72136"/>
                </a:lnTo>
                <a:lnTo>
                  <a:pt x="1744662" y="74549"/>
                </a:lnTo>
                <a:lnTo>
                  <a:pt x="1768284" y="81661"/>
                </a:lnTo>
                <a:lnTo>
                  <a:pt x="1792160" y="92837"/>
                </a:lnTo>
                <a:lnTo>
                  <a:pt x="1816417" y="107950"/>
                </a:lnTo>
                <a:lnTo>
                  <a:pt x="1857946" y="47371"/>
                </a:lnTo>
                <a:lnTo>
                  <a:pt x="1828482" y="27559"/>
                </a:lnTo>
                <a:lnTo>
                  <a:pt x="1796097" y="13081"/>
                </a:lnTo>
                <a:lnTo>
                  <a:pt x="1760664" y="4064"/>
                </a:lnTo>
                <a:lnTo>
                  <a:pt x="1722437" y="1016"/>
                </a:lnTo>
                <a:lnTo>
                  <a:pt x="1671002" y="8890"/>
                </a:lnTo>
                <a:lnTo>
                  <a:pt x="1630489" y="31242"/>
                </a:lnTo>
                <a:lnTo>
                  <a:pt x="1603946" y="66040"/>
                </a:lnTo>
                <a:lnTo>
                  <a:pt x="1594421" y="111252"/>
                </a:lnTo>
                <a:lnTo>
                  <a:pt x="1594421" y="112141"/>
                </a:lnTo>
                <a:lnTo>
                  <a:pt x="1603057" y="157607"/>
                </a:lnTo>
                <a:lnTo>
                  <a:pt x="1627568" y="188087"/>
                </a:lnTo>
                <a:lnTo>
                  <a:pt x="1665795" y="208534"/>
                </a:lnTo>
                <a:lnTo>
                  <a:pt x="1715706" y="223901"/>
                </a:lnTo>
                <a:lnTo>
                  <a:pt x="1753044" y="234823"/>
                </a:lnTo>
                <a:lnTo>
                  <a:pt x="1775396" y="245237"/>
                </a:lnTo>
                <a:lnTo>
                  <a:pt x="1786318" y="256540"/>
                </a:lnTo>
                <a:lnTo>
                  <a:pt x="1789239" y="270129"/>
                </a:lnTo>
                <a:lnTo>
                  <a:pt x="1789239" y="271145"/>
                </a:lnTo>
                <a:lnTo>
                  <a:pt x="1785556" y="285496"/>
                </a:lnTo>
                <a:lnTo>
                  <a:pt x="1775142" y="296291"/>
                </a:lnTo>
                <a:lnTo>
                  <a:pt x="1758378" y="303149"/>
                </a:lnTo>
                <a:lnTo>
                  <a:pt x="1736280" y="305435"/>
                </a:lnTo>
                <a:lnTo>
                  <a:pt x="1706308" y="302387"/>
                </a:lnTo>
                <a:lnTo>
                  <a:pt x="1678622" y="293497"/>
                </a:lnTo>
                <a:lnTo>
                  <a:pt x="1652460" y="279527"/>
                </a:lnTo>
                <a:lnTo>
                  <a:pt x="1627441" y="261112"/>
                </a:lnTo>
                <a:lnTo>
                  <a:pt x="1580197" y="318389"/>
                </a:lnTo>
                <a:lnTo>
                  <a:pt x="1614868" y="343789"/>
                </a:lnTo>
                <a:lnTo>
                  <a:pt x="1652968" y="361950"/>
                </a:lnTo>
                <a:lnTo>
                  <a:pt x="1693354" y="372872"/>
                </a:lnTo>
                <a:lnTo>
                  <a:pt x="1734883" y="376555"/>
                </a:lnTo>
                <a:lnTo>
                  <a:pt x="1788985" y="369062"/>
                </a:lnTo>
                <a:lnTo>
                  <a:pt x="1831403" y="347218"/>
                </a:lnTo>
                <a:lnTo>
                  <a:pt x="1859089" y="311785"/>
                </a:lnTo>
                <a:lnTo>
                  <a:pt x="1868868" y="263525"/>
                </a:lnTo>
                <a:lnTo>
                  <a:pt x="1868868" y="262509"/>
                </a:lnTo>
                <a:close/>
              </a:path>
              <a:path w="3058160" h="431165">
                <a:moveTo>
                  <a:pt x="2282380" y="312674"/>
                </a:moveTo>
                <a:lnTo>
                  <a:pt x="2231199" y="260604"/>
                </a:lnTo>
                <a:lnTo>
                  <a:pt x="2209990" y="278384"/>
                </a:lnTo>
                <a:lnTo>
                  <a:pt x="2188146" y="291973"/>
                </a:lnTo>
                <a:lnTo>
                  <a:pt x="2163762" y="300609"/>
                </a:lnTo>
                <a:lnTo>
                  <a:pt x="2135314" y="303530"/>
                </a:lnTo>
                <a:lnTo>
                  <a:pt x="2092388" y="294513"/>
                </a:lnTo>
                <a:lnTo>
                  <a:pt x="2058860" y="269748"/>
                </a:lnTo>
                <a:lnTo>
                  <a:pt x="2037143" y="233299"/>
                </a:lnTo>
                <a:lnTo>
                  <a:pt x="2029269" y="189103"/>
                </a:lnTo>
                <a:lnTo>
                  <a:pt x="2029269" y="187579"/>
                </a:lnTo>
                <a:lnTo>
                  <a:pt x="2037270" y="143510"/>
                </a:lnTo>
                <a:lnTo>
                  <a:pt x="2059241" y="107315"/>
                </a:lnTo>
                <a:lnTo>
                  <a:pt x="2092769" y="82931"/>
                </a:lnTo>
                <a:lnTo>
                  <a:pt x="2135314" y="74041"/>
                </a:lnTo>
                <a:lnTo>
                  <a:pt x="2161095" y="76835"/>
                </a:lnTo>
                <a:lnTo>
                  <a:pt x="2184844" y="85090"/>
                </a:lnTo>
                <a:lnTo>
                  <a:pt x="2207069" y="98044"/>
                </a:lnTo>
                <a:lnTo>
                  <a:pt x="2228405" y="115062"/>
                </a:lnTo>
                <a:lnTo>
                  <a:pt x="2279840" y="56388"/>
                </a:lnTo>
                <a:lnTo>
                  <a:pt x="2252535" y="33528"/>
                </a:lnTo>
                <a:lnTo>
                  <a:pt x="2220785" y="15748"/>
                </a:lnTo>
                <a:lnTo>
                  <a:pt x="2182431" y="4191"/>
                </a:lnTo>
                <a:lnTo>
                  <a:pt x="2135822" y="0"/>
                </a:lnTo>
                <a:lnTo>
                  <a:pt x="2089848" y="5080"/>
                </a:lnTo>
                <a:lnTo>
                  <a:pt x="2048954" y="19304"/>
                </a:lnTo>
                <a:lnTo>
                  <a:pt x="2013775" y="41656"/>
                </a:lnTo>
                <a:lnTo>
                  <a:pt x="1984946" y="70993"/>
                </a:lnTo>
                <a:lnTo>
                  <a:pt x="1963483" y="106045"/>
                </a:lnTo>
                <a:lnTo>
                  <a:pt x="1950021" y="145796"/>
                </a:lnTo>
                <a:lnTo>
                  <a:pt x="1945322" y="189992"/>
                </a:lnTo>
                <a:lnTo>
                  <a:pt x="1951799" y="240157"/>
                </a:lnTo>
                <a:lnTo>
                  <a:pt x="1969960" y="285115"/>
                </a:lnTo>
                <a:lnTo>
                  <a:pt x="1998535" y="322961"/>
                </a:lnTo>
                <a:lnTo>
                  <a:pt x="2036127" y="352171"/>
                </a:lnTo>
                <a:lnTo>
                  <a:pt x="2081212" y="370967"/>
                </a:lnTo>
                <a:lnTo>
                  <a:pt x="2132393" y="377571"/>
                </a:lnTo>
                <a:lnTo>
                  <a:pt x="2180272" y="372999"/>
                </a:lnTo>
                <a:lnTo>
                  <a:pt x="2219642" y="360172"/>
                </a:lnTo>
                <a:lnTo>
                  <a:pt x="2252916" y="339725"/>
                </a:lnTo>
                <a:lnTo>
                  <a:pt x="2282380" y="312674"/>
                </a:lnTo>
                <a:close/>
              </a:path>
              <a:path w="3058160" h="431165">
                <a:moveTo>
                  <a:pt x="2708084" y="371348"/>
                </a:moveTo>
                <a:lnTo>
                  <a:pt x="2673159" y="289306"/>
                </a:lnTo>
                <a:lnTo>
                  <a:pt x="2643073" y="218694"/>
                </a:lnTo>
                <a:lnTo>
                  <a:pt x="2562034" y="28575"/>
                </a:lnTo>
                <a:lnTo>
                  <a:pt x="2562034" y="218694"/>
                </a:lnTo>
                <a:lnTo>
                  <a:pt x="2465133" y="218694"/>
                </a:lnTo>
                <a:lnTo>
                  <a:pt x="2513266" y="100330"/>
                </a:lnTo>
                <a:lnTo>
                  <a:pt x="2562034" y="218694"/>
                </a:lnTo>
                <a:lnTo>
                  <a:pt x="2562034" y="28575"/>
                </a:lnTo>
                <a:lnTo>
                  <a:pt x="2551493" y="3937"/>
                </a:lnTo>
                <a:lnTo>
                  <a:pt x="2477579" y="3937"/>
                </a:lnTo>
                <a:lnTo>
                  <a:pt x="2320988" y="371348"/>
                </a:lnTo>
                <a:lnTo>
                  <a:pt x="2403030" y="371348"/>
                </a:lnTo>
                <a:lnTo>
                  <a:pt x="2435923" y="289306"/>
                </a:lnTo>
                <a:lnTo>
                  <a:pt x="2590609" y="289306"/>
                </a:lnTo>
                <a:lnTo>
                  <a:pt x="2624137" y="371348"/>
                </a:lnTo>
                <a:lnTo>
                  <a:pt x="2708084" y="371348"/>
                </a:lnTo>
                <a:close/>
              </a:path>
              <a:path w="3058160" h="431165">
                <a:moveTo>
                  <a:pt x="3057842" y="132715"/>
                </a:moveTo>
                <a:lnTo>
                  <a:pt x="3051746" y="90805"/>
                </a:lnTo>
                <a:lnTo>
                  <a:pt x="3033712" y="55880"/>
                </a:lnTo>
                <a:lnTo>
                  <a:pt x="3004883" y="29210"/>
                </a:lnTo>
                <a:lnTo>
                  <a:pt x="2976308" y="16764"/>
                </a:lnTo>
                <a:lnTo>
                  <a:pt x="2976308" y="78740"/>
                </a:lnTo>
                <a:lnTo>
                  <a:pt x="2976308" y="135128"/>
                </a:lnTo>
                <a:lnTo>
                  <a:pt x="2971990" y="157099"/>
                </a:lnTo>
                <a:lnTo>
                  <a:pt x="2959671" y="174625"/>
                </a:lnTo>
                <a:lnTo>
                  <a:pt x="2939605" y="186309"/>
                </a:lnTo>
                <a:lnTo>
                  <a:pt x="2912808" y="190500"/>
                </a:lnTo>
                <a:lnTo>
                  <a:pt x="2848927" y="190500"/>
                </a:lnTo>
                <a:lnTo>
                  <a:pt x="2848927" y="78740"/>
                </a:lnTo>
                <a:lnTo>
                  <a:pt x="2910903" y="78740"/>
                </a:lnTo>
                <a:lnTo>
                  <a:pt x="2958909" y="92837"/>
                </a:lnTo>
                <a:lnTo>
                  <a:pt x="2976181" y="133731"/>
                </a:lnTo>
                <a:lnTo>
                  <a:pt x="2976308" y="78740"/>
                </a:lnTo>
                <a:lnTo>
                  <a:pt x="2976308" y="16764"/>
                </a:lnTo>
                <a:lnTo>
                  <a:pt x="2966021" y="12192"/>
                </a:lnTo>
                <a:lnTo>
                  <a:pt x="2918142" y="6350"/>
                </a:lnTo>
                <a:lnTo>
                  <a:pt x="2768663" y="6350"/>
                </a:lnTo>
                <a:lnTo>
                  <a:pt x="2768663" y="371348"/>
                </a:lnTo>
                <a:lnTo>
                  <a:pt x="2848927" y="371348"/>
                </a:lnTo>
                <a:lnTo>
                  <a:pt x="2848927" y="262001"/>
                </a:lnTo>
                <a:lnTo>
                  <a:pt x="2910014" y="262001"/>
                </a:lnTo>
                <a:lnTo>
                  <a:pt x="2956877" y="256794"/>
                </a:lnTo>
                <a:lnTo>
                  <a:pt x="2997517" y="241173"/>
                </a:lnTo>
                <a:lnTo>
                  <a:pt x="3029521" y="215392"/>
                </a:lnTo>
                <a:lnTo>
                  <a:pt x="3043936" y="190500"/>
                </a:lnTo>
                <a:lnTo>
                  <a:pt x="3050349" y="179451"/>
                </a:lnTo>
                <a:lnTo>
                  <a:pt x="3057842" y="134239"/>
                </a:lnTo>
                <a:lnTo>
                  <a:pt x="3057842" y="132715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9" name="bg object 19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835660" y="819111"/>
            <a:ext cx="187629" cy="264833"/>
          </a:xfrm>
          <a:prstGeom prst="rect">
            <a:avLst/>
          </a:prstGeom>
        </p:spPr>
      </p:pic>
      <p:pic>
        <p:nvPicPr>
          <p:cNvPr id="20" name="bg object 20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757326" y="1246136"/>
            <a:ext cx="177660" cy="250050"/>
          </a:xfrm>
          <a:prstGeom prst="rect">
            <a:avLst/>
          </a:prstGeom>
        </p:spPr>
      </p:pic>
      <p:sp>
        <p:nvSpPr>
          <p:cNvPr id="21" name="bg object 21"/>
          <p:cNvSpPr/>
          <p:nvPr/>
        </p:nvSpPr>
        <p:spPr>
          <a:xfrm>
            <a:off x="878662" y="1478152"/>
            <a:ext cx="312420" cy="161925"/>
          </a:xfrm>
          <a:custGeom>
            <a:avLst/>
            <a:gdLst/>
            <a:ahLst/>
            <a:cxnLst/>
            <a:rect l="l" t="t" r="r" b="b"/>
            <a:pathLst>
              <a:path w="312419" h="161925">
                <a:moveTo>
                  <a:pt x="117424" y="0"/>
                </a:moveTo>
                <a:lnTo>
                  <a:pt x="137007" y="33020"/>
                </a:lnTo>
                <a:lnTo>
                  <a:pt x="154889" y="67563"/>
                </a:lnTo>
                <a:lnTo>
                  <a:pt x="177431" y="98425"/>
                </a:lnTo>
                <a:lnTo>
                  <a:pt x="210972" y="120142"/>
                </a:lnTo>
                <a:lnTo>
                  <a:pt x="218617" y="122555"/>
                </a:lnTo>
                <a:lnTo>
                  <a:pt x="226301" y="124460"/>
                </a:lnTo>
                <a:lnTo>
                  <a:pt x="233730" y="126619"/>
                </a:lnTo>
                <a:lnTo>
                  <a:pt x="240563" y="129794"/>
                </a:lnTo>
                <a:lnTo>
                  <a:pt x="232854" y="130301"/>
                </a:lnTo>
                <a:lnTo>
                  <a:pt x="225412" y="129412"/>
                </a:lnTo>
                <a:lnTo>
                  <a:pt x="210972" y="125984"/>
                </a:lnTo>
                <a:lnTo>
                  <a:pt x="166814" y="120269"/>
                </a:lnTo>
                <a:lnTo>
                  <a:pt x="121246" y="117221"/>
                </a:lnTo>
                <a:lnTo>
                  <a:pt x="76669" y="111506"/>
                </a:lnTo>
                <a:lnTo>
                  <a:pt x="35458" y="97536"/>
                </a:lnTo>
                <a:lnTo>
                  <a:pt x="0" y="70104"/>
                </a:lnTo>
                <a:lnTo>
                  <a:pt x="18707" y="98044"/>
                </a:lnTo>
                <a:lnTo>
                  <a:pt x="43319" y="121920"/>
                </a:lnTo>
                <a:lnTo>
                  <a:pt x="71691" y="140716"/>
                </a:lnTo>
                <a:lnTo>
                  <a:pt x="101676" y="153543"/>
                </a:lnTo>
                <a:lnTo>
                  <a:pt x="148247" y="161671"/>
                </a:lnTo>
                <a:lnTo>
                  <a:pt x="195046" y="158496"/>
                </a:lnTo>
                <a:lnTo>
                  <a:pt x="241211" y="148589"/>
                </a:lnTo>
                <a:lnTo>
                  <a:pt x="285915" y="136906"/>
                </a:lnTo>
                <a:lnTo>
                  <a:pt x="292569" y="135889"/>
                </a:lnTo>
                <a:lnTo>
                  <a:pt x="306044" y="134238"/>
                </a:lnTo>
                <a:lnTo>
                  <a:pt x="312166" y="132587"/>
                </a:lnTo>
                <a:lnTo>
                  <a:pt x="288163" y="127126"/>
                </a:lnTo>
                <a:lnTo>
                  <a:pt x="265150" y="119252"/>
                </a:lnTo>
                <a:lnTo>
                  <a:pt x="243560" y="108331"/>
                </a:lnTo>
                <a:lnTo>
                  <a:pt x="223862" y="93472"/>
                </a:lnTo>
                <a:lnTo>
                  <a:pt x="171538" y="44069"/>
                </a:lnTo>
                <a:lnTo>
                  <a:pt x="145262" y="20827"/>
                </a:lnTo>
                <a:lnTo>
                  <a:pt x="117424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22" name="bg object 22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671447" y="873493"/>
            <a:ext cx="133235" cy="210451"/>
          </a:xfrm>
          <a:prstGeom prst="rect">
            <a:avLst/>
          </a:prstGeom>
        </p:spPr>
      </p:pic>
      <p:pic>
        <p:nvPicPr>
          <p:cNvPr id="23" name="bg object 23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793699" y="1359280"/>
            <a:ext cx="252018" cy="226187"/>
          </a:xfrm>
          <a:prstGeom prst="rect">
            <a:avLst/>
          </a:prstGeom>
        </p:spPr>
      </p:pic>
      <p:sp>
        <p:nvSpPr>
          <p:cNvPr id="24" name="bg object 24"/>
          <p:cNvSpPr/>
          <p:nvPr/>
        </p:nvSpPr>
        <p:spPr>
          <a:xfrm>
            <a:off x="1719707" y="945514"/>
            <a:ext cx="163195" cy="421005"/>
          </a:xfrm>
          <a:custGeom>
            <a:avLst/>
            <a:gdLst/>
            <a:ahLst/>
            <a:cxnLst/>
            <a:rect l="l" t="t" r="r" b="b"/>
            <a:pathLst>
              <a:path w="163194" h="421005">
                <a:moveTo>
                  <a:pt x="137414" y="122174"/>
                </a:moveTo>
                <a:lnTo>
                  <a:pt x="124841" y="57404"/>
                </a:lnTo>
                <a:lnTo>
                  <a:pt x="91567" y="1524"/>
                </a:lnTo>
                <a:lnTo>
                  <a:pt x="90678" y="1016"/>
                </a:lnTo>
                <a:lnTo>
                  <a:pt x="90170" y="0"/>
                </a:lnTo>
                <a:lnTo>
                  <a:pt x="89281" y="508"/>
                </a:lnTo>
                <a:lnTo>
                  <a:pt x="102616" y="36957"/>
                </a:lnTo>
                <a:lnTo>
                  <a:pt x="102616" y="76200"/>
                </a:lnTo>
                <a:lnTo>
                  <a:pt x="97536" y="116840"/>
                </a:lnTo>
                <a:lnTo>
                  <a:pt x="95885" y="156972"/>
                </a:lnTo>
                <a:lnTo>
                  <a:pt x="99695" y="210947"/>
                </a:lnTo>
                <a:lnTo>
                  <a:pt x="99187" y="210947"/>
                </a:lnTo>
                <a:lnTo>
                  <a:pt x="99187" y="212852"/>
                </a:lnTo>
                <a:lnTo>
                  <a:pt x="97790" y="212344"/>
                </a:lnTo>
                <a:lnTo>
                  <a:pt x="95885" y="206121"/>
                </a:lnTo>
                <a:lnTo>
                  <a:pt x="95377" y="200025"/>
                </a:lnTo>
                <a:lnTo>
                  <a:pt x="83820" y="163449"/>
                </a:lnTo>
                <a:lnTo>
                  <a:pt x="41783" y="112776"/>
                </a:lnTo>
                <a:lnTo>
                  <a:pt x="17145" y="89789"/>
                </a:lnTo>
                <a:lnTo>
                  <a:pt x="11811" y="84074"/>
                </a:lnTo>
                <a:lnTo>
                  <a:pt x="7112" y="77978"/>
                </a:lnTo>
                <a:lnTo>
                  <a:pt x="3175" y="71374"/>
                </a:lnTo>
                <a:lnTo>
                  <a:pt x="0" y="64389"/>
                </a:lnTo>
                <a:lnTo>
                  <a:pt x="2794" y="80899"/>
                </a:lnTo>
                <a:lnTo>
                  <a:pt x="18542" y="127889"/>
                </a:lnTo>
                <a:lnTo>
                  <a:pt x="40513" y="164084"/>
                </a:lnTo>
                <a:lnTo>
                  <a:pt x="65278" y="199136"/>
                </a:lnTo>
                <a:lnTo>
                  <a:pt x="86868" y="235585"/>
                </a:lnTo>
                <a:lnTo>
                  <a:pt x="99695" y="275844"/>
                </a:lnTo>
                <a:lnTo>
                  <a:pt x="107442" y="236855"/>
                </a:lnTo>
                <a:lnTo>
                  <a:pt x="120142" y="200279"/>
                </a:lnTo>
                <a:lnTo>
                  <a:pt x="132080" y="163068"/>
                </a:lnTo>
                <a:lnTo>
                  <a:pt x="137414" y="122174"/>
                </a:lnTo>
                <a:close/>
              </a:path>
              <a:path w="163194" h="421005">
                <a:moveTo>
                  <a:pt x="163195" y="217932"/>
                </a:moveTo>
                <a:lnTo>
                  <a:pt x="160274" y="188976"/>
                </a:lnTo>
                <a:lnTo>
                  <a:pt x="155448" y="167132"/>
                </a:lnTo>
                <a:lnTo>
                  <a:pt x="152273" y="156210"/>
                </a:lnTo>
                <a:lnTo>
                  <a:pt x="147955" y="145542"/>
                </a:lnTo>
                <a:lnTo>
                  <a:pt x="148336" y="189611"/>
                </a:lnTo>
                <a:lnTo>
                  <a:pt x="136271" y="229489"/>
                </a:lnTo>
                <a:lnTo>
                  <a:pt x="119126" y="267716"/>
                </a:lnTo>
                <a:lnTo>
                  <a:pt x="104521" y="306832"/>
                </a:lnTo>
                <a:lnTo>
                  <a:pt x="101092" y="322326"/>
                </a:lnTo>
                <a:lnTo>
                  <a:pt x="97917" y="337947"/>
                </a:lnTo>
                <a:lnTo>
                  <a:pt x="94361" y="353187"/>
                </a:lnTo>
                <a:lnTo>
                  <a:pt x="89281" y="367919"/>
                </a:lnTo>
                <a:lnTo>
                  <a:pt x="88265" y="368427"/>
                </a:lnTo>
                <a:lnTo>
                  <a:pt x="87376" y="367030"/>
                </a:lnTo>
                <a:lnTo>
                  <a:pt x="93980" y="324612"/>
                </a:lnTo>
                <a:lnTo>
                  <a:pt x="86614" y="284353"/>
                </a:lnTo>
                <a:lnTo>
                  <a:pt x="69850" y="246380"/>
                </a:lnTo>
                <a:lnTo>
                  <a:pt x="48641" y="210947"/>
                </a:lnTo>
                <a:lnTo>
                  <a:pt x="43561" y="201930"/>
                </a:lnTo>
                <a:lnTo>
                  <a:pt x="39624" y="192278"/>
                </a:lnTo>
                <a:lnTo>
                  <a:pt x="36449" y="181991"/>
                </a:lnTo>
                <a:lnTo>
                  <a:pt x="33782" y="171323"/>
                </a:lnTo>
                <a:lnTo>
                  <a:pt x="32893" y="191643"/>
                </a:lnTo>
                <a:lnTo>
                  <a:pt x="37465" y="233807"/>
                </a:lnTo>
                <a:lnTo>
                  <a:pt x="46482" y="279781"/>
                </a:lnTo>
                <a:lnTo>
                  <a:pt x="68199" y="354584"/>
                </a:lnTo>
                <a:lnTo>
                  <a:pt x="71501" y="370459"/>
                </a:lnTo>
                <a:lnTo>
                  <a:pt x="72390" y="387096"/>
                </a:lnTo>
                <a:lnTo>
                  <a:pt x="71501" y="403987"/>
                </a:lnTo>
                <a:lnTo>
                  <a:pt x="69596" y="420497"/>
                </a:lnTo>
                <a:lnTo>
                  <a:pt x="72517" y="418084"/>
                </a:lnTo>
                <a:lnTo>
                  <a:pt x="92075" y="389255"/>
                </a:lnTo>
                <a:lnTo>
                  <a:pt x="114808" y="361823"/>
                </a:lnTo>
                <a:lnTo>
                  <a:pt x="135763" y="333756"/>
                </a:lnTo>
                <a:lnTo>
                  <a:pt x="150368" y="303022"/>
                </a:lnTo>
                <a:lnTo>
                  <a:pt x="157099" y="275717"/>
                </a:lnTo>
                <a:lnTo>
                  <a:pt x="161798" y="247142"/>
                </a:lnTo>
                <a:lnTo>
                  <a:pt x="163195" y="217932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25" name="bg object 25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1617091" y="819035"/>
            <a:ext cx="137947" cy="149339"/>
          </a:xfrm>
          <a:prstGeom prst="rect">
            <a:avLst/>
          </a:prstGeom>
        </p:spPr>
      </p:pic>
      <p:pic>
        <p:nvPicPr>
          <p:cNvPr id="26" name="bg object 26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1594611" y="1246187"/>
            <a:ext cx="288620" cy="339280"/>
          </a:xfrm>
          <a:prstGeom prst="rect">
            <a:avLst/>
          </a:prstGeom>
        </p:spPr>
      </p:pic>
      <p:sp>
        <p:nvSpPr>
          <p:cNvPr id="27" name="bg object 27"/>
          <p:cNvSpPr/>
          <p:nvPr/>
        </p:nvSpPr>
        <p:spPr>
          <a:xfrm>
            <a:off x="923150" y="781430"/>
            <a:ext cx="838835" cy="954405"/>
          </a:xfrm>
          <a:custGeom>
            <a:avLst/>
            <a:gdLst/>
            <a:ahLst/>
            <a:cxnLst/>
            <a:rect l="l" t="t" r="r" b="b"/>
            <a:pathLst>
              <a:path w="838835" h="954405">
                <a:moveTo>
                  <a:pt x="57175" y="556895"/>
                </a:moveTo>
                <a:lnTo>
                  <a:pt x="53835" y="555371"/>
                </a:lnTo>
                <a:lnTo>
                  <a:pt x="53835" y="553466"/>
                </a:lnTo>
                <a:lnTo>
                  <a:pt x="51917" y="553466"/>
                </a:lnTo>
                <a:lnTo>
                  <a:pt x="51917" y="557276"/>
                </a:lnTo>
                <a:lnTo>
                  <a:pt x="54787" y="557276"/>
                </a:lnTo>
                <a:lnTo>
                  <a:pt x="54787" y="562610"/>
                </a:lnTo>
                <a:lnTo>
                  <a:pt x="57175" y="562610"/>
                </a:lnTo>
                <a:lnTo>
                  <a:pt x="57175" y="556895"/>
                </a:lnTo>
                <a:close/>
              </a:path>
              <a:path w="838835" h="954405">
                <a:moveTo>
                  <a:pt x="85331" y="588772"/>
                </a:moveTo>
                <a:lnTo>
                  <a:pt x="82473" y="582676"/>
                </a:lnTo>
                <a:lnTo>
                  <a:pt x="80086" y="580771"/>
                </a:lnTo>
                <a:lnTo>
                  <a:pt x="77698" y="574929"/>
                </a:lnTo>
                <a:lnTo>
                  <a:pt x="71970" y="572135"/>
                </a:lnTo>
                <a:lnTo>
                  <a:pt x="74841" y="579247"/>
                </a:lnTo>
                <a:lnTo>
                  <a:pt x="76263" y="583057"/>
                </a:lnTo>
                <a:lnTo>
                  <a:pt x="79603" y="587375"/>
                </a:lnTo>
                <a:lnTo>
                  <a:pt x="83908" y="591693"/>
                </a:lnTo>
                <a:lnTo>
                  <a:pt x="85331" y="588772"/>
                </a:lnTo>
                <a:close/>
              </a:path>
              <a:path w="838835" h="954405">
                <a:moveTo>
                  <a:pt x="175552" y="702818"/>
                </a:moveTo>
                <a:lnTo>
                  <a:pt x="173164" y="697611"/>
                </a:lnTo>
                <a:lnTo>
                  <a:pt x="168389" y="693293"/>
                </a:lnTo>
                <a:lnTo>
                  <a:pt x="163144" y="692404"/>
                </a:lnTo>
                <a:lnTo>
                  <a:pt x="166484" y="697103"/>
                </a:lnTo>
                <a:lnTo>
                  <a:pt x="166954" y="700913"/>
                </a:lnTo>
                <a:lnTo>
                  <a:pt x="170776" y="701929"/>
                </a:lnTo>
                <a:lnTo>
                  <a:pt x="172681" y="704342"/>
                </a:lnTo>
                <a:lnTo>
                  <a:pt x="175552" y="702818"/>
                </a:lnTo>
                <a:close/>
              </a:path>
              <a:path w="838835" h="954405">
                <a:moveTo>
                  <a:pt x="222326" y="488569"/>
                </a:moveTo>
                <a:lnTo>
                  <a:pt x="218986" y="489077"/>
                </a:lnTo>
                <a:lnTo>
                  <a:pt x="218986" y="491998"/>
                </a:lnTo>
                <a:lnTo>
                  <a:pt x="222326" y="491490"/>
                </a:lnTo>
                <a:lnTo>
                  <a:pt x="222326" y="488569"/>
                </a:lnTo>
                <a:close/>
              </a:path>
              <a:path w="838835" h="954405">
                <a:moveTo>
                  <a:pt x="222796" y="411734"/>
                </a:moveTo>
                <a:lnTo>
                  <a:pt x="215646" y="410845"/>
                </a:lnTo>
                <a:lnTo>
                  <a:pt x="216115" y="413639"/>
                </a:lnTo>
                <a:lnTo>
                  <a:pt x="218033" y="413639"/>
                </a:lnTo>
                <a:lnTo>
                  <a:pt x="221373" y="419354"/>
                </a:lnTo>
                <a:lnTo>
                  <a:pt x="218503" y="433197"/>
                </a:lnTo>
                <a:lnTo>
                  <a:pt x="213728" y="433705"/>
                </a:lnTo>
                <a:lnTo>
                  <a:pt x="211823" y="429006"/>
                </a:lnTo>
                <a:lnTo>
                  <a:pt x="209918" y="436626"/>
                </a:lnTo>
                <a:lnTo>
                  <a:pt x="211353" y="437515"/>
                </a:lnTo>
                <a:lnTo>
                  <a:pt x="213258" y="439039"/>
                </a:lnTo>
                <a:lnTo>
                  <a:pt x="218986" y="437515"/>
                </a:lnTo>
                <a:lnTo>
                  <a:pt x="218986" y="442341"/>
                </a:lnTo>
                <a:lnTo>
                  <a:pt x="219456" y="446659"/>
                </a:lnTo>
                <a:lnTo>
                  <a:pt x="222796" y="439420"/>
                </a:lnTo>
                <a:lnTo>
                  <a:pt x="222796" y="429260"/>
                </a:lnTo>
                <a:lnTo>
                  <a:pt x="222796" y="411734"/>
                </a:lnTo>
                <a:close/>
              </a:path>
              <a:path w="838835" h="954405">
                <a:moveTo>
                  <a:pt x="225666" y="442849"/>
                </a:moveTo>
                <a:lnTo>
                  <a:pt x="219456" y="447040"/>
                </a:lnTo>
                <a:lnTo>
                  <a:pt x="215646" y="444754"/>
                </a:lnTo>
                <a:lnTo>
                  <a:pt x="215646" y="454279"/>
                </a:lnTo>
                <a:lnTo>
                  <a:pt x="221843" y="462788"/>
                </a:lnTo>
                <a:lnTo>
                  <a:pt x="224231" y="457073"/>
                </a:lnTo>
                <a:lnTo>
                  <a:pt x="225196" y="453771"/>
                </a:lnTo>
                <a:lnTo>
                  <a:pt x="222326" y="452374"/>
                </a:lnTo>
                <a:lnTo>
                  <a:pt x="222796" y="446151"/>
                </a:lnTo>
                <a:lnTo>
                  <a:pt x="225196" y="445643"/>
                </a:lnTo>
                <a:lnTo>
                  <a:pt x="225666" y="442849"/>
                </a:lnTo>
                <a:close/>
              </a:path>
              <a:path w="838835" h="954405">
                <a:moveTo>
                  <a:pt x="226148" y="468122"/>
                </a:moveTo>
                <a:lnTo>
                  <a:pt x="223278" y="468122"/>
                </a:lnTo>
                <a:lnTo>
                  <a:pt x="222796" y="471424"/>
                </a:lnTo>
                <a:lnTo>
                  <a:pt x="226148" y="471932"/>
                </a:lnTo>
                <a:lnTo>
                  <a:pt x="226148" y="468122"/>
                </a:lnTo>
                <a:close/>
              </a:path>
              <a:path w="838835" h="954405">
                <a:moveTo>
                  <a:pt x="229006" y="476250"/>
                </a:moveTo>
                <a:lnTo>
                  <a:pt x="228053" y="475742"/>
                </a:lnTo>
                <a:lnTo>
                  <a:pt x="226148" y="475742"/>
                </a:lnTo>
                <a:lnTo>
                  <a:pt x="225196" y="476250"/>
                </a:lnTo>
                <a:lnTo>
                  <a:pt x="225196" y="478155"/>
                </a:lnTo>
                <a:lnTo>
                  <a:pt x="226148" y="479044"/>
                </a:lnTo>
                <a:lnTo>
                  <a:pt x="228053" y="479044"/>
                </a:lnTo>
                <a:lnTo>
                  <a:pt x="229006" y="478155"/>
                </a:lnTo>
                <a:lnTo>
                  <a:pt x="229006" y="476250"/>
                </a:lnTo>
                <a:close/>
              </a:path>
              <a:path w="838835" h="954405">
                <a:moveTo>
                  <a:pt x="231394" y="484759"/>
                </a:moveTo>
                <a:lnTo>
                  <a:pt x="230924" y="483870"/>
                </a:lnTo>
                <a:lnTo>
                  <a:pt x="229006" y="483870"/>
                </a:lnTo>
                <a:lnTo>
                  <a:pt x="228053" y="484759"/>
                </a:lnTo>
                <a:lnTo>
                  <a:pt x="228053" y="486664"/>
                </a:lnTo>
                <a:lnTo>
                  <a:pt x="229006" y="487680"/>
                </a:lnTo>
                <a:lnTo>
                  <a:pt x="230924" y="487680"/>
                </a:lnTo>
                <a:lnTo>
                  <a:pt x="231394" y="486664"/>
                </a:lnTo>
                <a:lnTo>
                  <a:pt x="231394" y="484759"/>
                </a:lnTo>
                <a:close/>
              </a:path>
              <a:path w="838835" h="954405">
                <a:moveTo>
                  <a:pt x="231876" y="438531"/>
                </a:moveTo>
                <a:lnTo>
                  <a:pt x="230924" y="437515"/>
                </a:lnTo>
                <a:lnTo>
                  <a:pt x="229006" y="437515"/>
                </a:lnTo>
                <a:lnTo>
                  <a:pt x="228053" y="438531"/>
                </a:lnTo>
                <a:lnTo>
                  <a:pt x="228053" y="440436"/>
                </a:lnTo>
                <a:lnTo>
                  <a:pt x="229006" y="440944"/>
                </a:lnTo>
                <a:lnTo>
                  <a:pt x="230924" y="440944"/>
                </a:lnTo>
                <a:lnTo>
                  <a:pt x="231876" y="440436"/>
                </a:lnTo>
                <a:lnTo>
                  <a:pt x="231876" y="438531"/>
                </a:lnTo>
                <a:close/>
              </a:path>
              <a:path w="838835" h="954405">
                <a:moveTo>
                  <a:pt x="258127" y="150241"/>
                </a:moveTo>
                <a:lnTo>
                  <a:pt x="255739" y="147828"/>
                </a:lnTo>
                <a:lnTo>
                  <a:pt x="253822" y="149352"/>
                </a:lnTo>
                <a:lnTo>
                  <a:pt x="256209" y="151638"/>
                </a:lnTo>
                <a:lnTo>
                  <a:pt x="258127" y="150241"/>
                </a:lnTo>
                <a:close/>
              </a:path>
              <a:path w="838835" h="954405">
                <a:moveTo>
                  <a:pt x="319697" y="225679"/>
                </a:moveTo>
                <a:lnTo>
                  <a:pt x="319328" y="227076"/>
                </a:lnTo>
                <a:lnTo>
                  <a:pt x="319214" y="227584"/>
                </a:lnTo>
                <a:lnTo>
                  <a:pt x="319697" y="227584"/>
                </a:lnTo>
                <a:lnTo>
                  <a:pt x="319697" y="225679"/>
                </a:lnTo>
                <a:close/>
              </a:path>
              <a:path w="838835" h="954405">
                <a:moveTo>
                  <a:pt x="328295" y="229997"/>
                </a:moveTo>
                <a:lnTo>
                  <a:pt x="323989" y="227076"/>
                </a:lnTo>
                <a:lnTo>
                  <a:pt x="319697" y="227584"/>
                </a:lnTo>
                <a:lnTo>
                  <a:pt x="319697" y="229997"/>
                </a:lnTo>
                <a:lnTo>
                  <a:pt x="328295" y="229997"/>
                </a:lnTo>
                <a:close/>
              </a:path>
              <a:path w="838835" h="954405">
                <a:moveTo>
                  <a:pt x="331152" y="225679"/>
                </a:moveTo>
                <a:lnTo>
                  <a:pt x="328764" y="223774"/>
                </a:lnTo>
                <a:lnTo>
                  <a:pt x="327342" y="225679"/>
                </a:lnTo>
                <a:lnTo>
                  <a:pt x="329730" y="227584"/>
                </a:lnTo>
                <a:lnTo>
                  <a:pt x="331152" y="225679"/>
                </a:lnTo>
                <a:close/>
              </a:path>
              <a:path w="838835" h="954405">
                <a:moveTo>
                  <a:pt x="339750" y="644144"/>
                </a:moveTo>
                <a:lnTo>
                  <a:pt x="337832" y="642239"/>
                </a:lnTo>
                <a:lnTo>
                  <a:pt x="334492" y="645668"/>
                </a:lnTo>
                <a:lnTo>
                  <a:pt x="335445" y="646557"/>
                </a:lnTo>
                <a:lnTo>
                  <a:pt x="338315" y="648462"/>
                </a:lnTo>
                <a:lnTo>
                  <a:pt x="339750" y="646557"/>
                </a:lnTo>
                <a:lnTo>
                  <a:pt x="338315" y="645160"/>
                </a:lnTo>
                <a:lnTo>
                  <a:pt x="339750" y="644144"/>
                </a:lnTo>
                <a:close/>
              </a:path>
              <a:path w="838835" h="954405">
                <a:moveTo>
                  <a:pt x="367931" y="125984"/>
                </a:moveTo>
                <a:lnTo>
                  <a:pt x="360311" y="125984"/>
                </a:lnTo>
                <a:lnTo>
                  <a:pt x="361200" y="123571"/>
                </a:lnTo>
                <a:lnTo>
                  <a:pt x="358787" y="121158"/>
                </a:lnTo>
                <a:lnTo>
                  <a:pt x="350659" y="121666"/>
                </a:lnTo>
                <a:lnTo>
                  <a:pt x="350659" y="123063"/>
                </a:lnTo>
                <a:lnTo>
                  <a:pt x="351167" y="124968"/>
                </a:lnTo>
                <a:lnTo>
                  <a:pt x="354469" y="127381"/>
                </a:lnTo>
                <a:lnTo>
                  <a:pt x="360311" y="127889"/>
                </a:lnTo>
                <a:lnTo>
                  <a:pt x="360692" y="128778"/>
                </a:lnTo>
                <a:lnTo>
                  <a:pt x="361200" y="130302"/>
                </a:lnTo>
                <a:lnTo>
                  <a:pt x="365518" y="130683"/>
                </a:lnTo>
                <a:lnTo>
                  <a:pt x="365518" y="129286"/>
                </a:lnTo>
                <a:lnTo>
                  <a:pt x="366026" y="128397"/>
                </a:lnTo>
                <a:lnTo>
                  <a:pt x="367931" y="125984"/>
                </a:lnTo>
                <a:close/>
              </a:path>
              <a:path w="838835" h="954405">
                <a:moveTo>
                  <a:pt x="372249" y="674243"/>
                </a:moveTo>
                <a:lnTo>
                  <a:pt x="370725" y="673735"/>
                </a:lnTo>
                <a:lnTo>
                  <a:pt x="366407" y="671830"/>
                </a:lnTo>
                <a:lnTo>
                  <a:pt x="365518" y="673735"/>
                </a:lnTo>
                <a:lnTo>
                  <a:pt x="367931" y="675132"/>
                </a:lnTo>
                <a:lnTo>
                  <a:pt x="367423" y="676148"/>
                </a:lnTo>
                <a:lnTo>
                  <a:pt x="368820" y="677545"/>
                </a:lnTo>
                <a:lnTo>
                  <a:pt x="372249" y="674243"/>
                </a:lnTo>
                <a:close/>
              </a:path>
              <a:path w="838835" h="954405">
                <a:moveTo>
                  <a:pt x="372630" y="307213"/>
                </a:moveTo>
                <a:lnTo>
                  <a:pt x="372249" y="304927"/>
                </a:lnTo>
                <a:lnTo>
                  <a:pt x="369836" y="304927"/>
                </a:lnTo>
                <a:lnTo>
                  <a:pt x="370344" y="307721"/>
                </a:lnTo>
                <a:lnTo>
                  <a:pt x="372630" y="307213"/>
                </a:lnTo>
                <a:close/>
              </a:path>
              <a:path w="838835" h="954405">
                <a:moveTo>
                  <a:pt x="376440" y="302006"/>
                </a:moveTo>
                <a:lnTo>
                  <a:pt x="373138" y="301498"/>
                </a:lnTo>
                <a:lnTo>
                  <a:pt x="372630" y="303911"/>
                </a:lnTo>
                <a:lnTo>
                  <a:pt x="376059" y="304419"/>
                </a:lnTo>
                <a:lnTo>
                  <a:pt x="376440" y="302006"/>
                </a:lnTo>
                <a:close/>
              </a:path>
              <a:path w="838835" h="954405">
                <a:moveTo>
                  <a:pt x="378853" y="298704"/>
                </a:moveTo>
                <a:lnTo>
                  <a:pt x="376059" y="298196"/>
                </a:lnTo>
                <a:lnTo>
                  <a:pt x="375551" y="301117"/>
                </a:lnTo>
                <a:lnTo>
                  <a:pt x="378345" y="301117"/>
                </a:lnTo>
                <a:lnTo>
                  <a:pt x="378853" y="298704"/>
                </a:lnTo>
                <a:close/>
              </a:path>
              <a:path w="838835" h="954405">
                <a:moveTo>
                  <a:pt x="384187" y="456184"/>
                </a:moveTo>
                <a:lnTo>
                  <a:pt x="375043" y="455676"/>
                </a:lnTo>
                <a:lnTo>
                  <a:pt x="374154" y="453263"/>
                </a:lnTo>
                <a:lnTo>
                  <a:pt x="370344" y="453771"/>
                </a:lnTo>
                <a:lnTo>
                  <a:pt x="370725" y="459486"/>
                </a:lnTo>
                <a:lnTo>
                  <a:pt x="373138" y="461391"/>
                </a:lnTo>
                <a:lnTo>
                  <a:pt x="377964" y="462407"/>
                </a:lnTo>
                <a:lnTo>
                  <a:pt x="383679" y="460883"/>
                </a:lnTo>
                <a:lnTo>
                  <a:pt x="384187" y="456184"/>
                </a:lnTo>
                <a:close/>
              </a:path>
              <a:path w="838835" h="954405">
                <a:moveTo>
                  <a:pt x="385521" y="295783"/>
                </a:moveTo>
                <a:lnTo>
                  <a:pt x="382663" y="295783"/>
                </a:lnTo>
                <a:lnTo>
                  <a:pt x="382663" y="298196"/>
                </a:lnTo>
                <a:lnTo>
                  <a:pt x="385521" y="298196"/>
                </a:lnTo>
                <a:lnTo>
                  <a:pt x="385521" y="295783"/>
                </a:lnTo>
                <a:close/>
              </a:path>
              <a:path w="838835" h="954405">
                <a:moveTo>
                  <a:pt x="406031" y="296799"/>
                </a:moveTo>
                <a:lnTo>
                  <a:pt x="403237" y="296291"/>
                </a:lnTo>
                <a:lnTo>
                  <a:pt x="402729" y="298704"/>
                </a:lnTo>
                <a:lnTo>
                  <a:pt x="405650" y="299212"/>
                </a:lnTo>
                <a:lnTo>
                  <a:pt x="406031" y="296799"/>
                </a:lnTo>
                <a:close/>
              </a:path>
              <a:path w="838835" h="954405">
                <a:moveTo>
                  <a:pt x="409841" y="424688"/>
                </a:moveTo>
                <a:lnTo>
                  <a:pt x="408444" y="418973"/>
                </a:lnTo>
                <a:lnTo>
                  <a:pt x="401332" y="424180"/>
                </a:lnTo>
                <a:lnTo>
                  <a:pt x="405142" y="424688"/>
                </a:lnTo>
                <a:lnTo>
                  <a:pt x="405650" y="428498"/>
                </a:lnTo>
                <a:lnTo>
                  <a:pt x="405650" y="429895"/>
                </a:lnTo>
                <a:lnTo>
                  <a:pt x="406539" y="433705"/>
                </a:lnTo>
                <a:lnTo>
                  <a:pt x="406539" y="424180"/>
                </a:lnTo>
                <a:lnTo>
                  <a:pt x="407936" y="424688"/>
                </a:lnTo>
                <a:lnTo>
                  <a:pt x="409841" y="425196"/>
                </a:lnTo>
                <a:lnTo>
                  <a:pt x="409841" y="424688"/>
                </a:lnTo>
                <a:close/>
              </a:path>
              <a:path w="838835" h="954405">
                <a:moveTo>
                  <a:pt x="411365" y="298196"/>
                </a:moveTo>
                <a:lnTo>
                  <a:pt x="408444" y="297688"/>
                </a:lnTo>
                <a:lnTo>
                  <a:pt x="407936" y="300101"/>
                </a:lnTo>
                <a:lnTo>
                  <a:pt x="410857" y="300609"/>
                </a:lnTo>
                <a:lnTo>
                  <a:pt x="411365" y="298196"/>
                </a:lnTo>
                <a:close/>
              </a:path>
              <a:path w="838835" h="954405">
                <a:moveTo>
                  <a:pt x="417118" y="301066"/>
                </a:moveTo>
                <a:lnTo>
                  <a:pt x="413778" y="301066"/>
                </a:lnTo>
                <a:lnTo>
                  <a:pt x="413778" y="303403"/>
                </a:lnTo>
                <a:lnTo>
                  <a:pt x="417118" y="303403"/>
                </a:lnTo>
                <a:lnTo>
                  <a:pt x="417118" y="301066"/>
                </a:lnTo>
                <a:close/>
              </a:path>
              <a:path w="838835" h="954405">
                <a:moveTo>
                  <a:pt x="419950" y="304876"/>
                </a:moveTo>
                <a:lnTo>
                  <a:pt x="417588" y="304876"/>
                </a:lnTo>
                <a:lnTo>
                  <a:pt x="417588" y="307721"/>
                </a:lnTo>
                <a:lnTo>
                  <a:pt x="419950" y="307721"/>
                </a:lnTo>
                <a:lnTo>
                  <a:pt x="419950" y="304876"/>
                </a:lnTo>
                <a:close/>
              </a:path>
              <a:path w="838835" h="954405">
                <a:moveTo>
                  <a:pt x="428498" y="391172"/>
                </a:moveTo>
                <a:lnTo>
                  <a:pt x="424688" y="391172"/>
                </a:lnTo>
                <a:lnTo>
                  <a:pt x="423303" y="393700"/>
                </a:lnTo>
                <a:lnTo>
                  <a:pt x="417969" y="393700"/>
                </a:lnTo>
                <a:lnTo>
                  <a:pt x="427621" y="394970"/>
                </a:lnTo>
                <a:lnTo>
                  <a:pt x="428345" y="391858"/>
                </a:lnTo>
                <a:lnTo>
                  <a:pt x="428409" y="391591"/>
                </a:lnTo>
                <a:lnTo>
                  <a:pt x="428498" y="391172"/>
                </a:lnTo>
                <a:close/>
              </a:path>
              <a:path w="838835" h="954405">
                <a:moveTo>
                  <a:pt x="432320" y="531495"/>
                </a:moveTo>
                <a:lnTo>
                  <a:pt x="429907" y="530606"/>
                </a:lnTo>
                <a:lnTo>
                  <a:pt x="427113" y="532511"/>
                </a:lnTo>
                <a:lnTo>
                  <a:pt x="428510" y="533908"/>
                </a:lnTo>
                <a:lnTo>
                  <a:pt x="429526" y="535813"/>
                </a:lnTo>
                <a:lnTo>
                  <a:pt x="432320" y="531495"/>
                </a:lnTo>
                <a:close/>
              </a:path>
              <a:path w="838835" h="954405">
                <a:moveTo>
                  <a:pt x="436130" y="423291"/>
                </a:moveTo>
                <a:lnTo>
                  <a:pt x="434225" y="421767"/>
                </a:lnTo>
                <a:lnTo>
                  <a:pt x="428510" y="417957"/>
                </a:lnTo>
                <a:lnTo>
                  <a:pt x="428510" y="412242"/>
                </a:lnTo>
                <a:lnTo>
                  <a:pt x="427113" y="408940"/>
                </a:lnTo>
                <a:lnTo>
                  <a:pt x="426605" y="407035"/>
                </a:lnTo>
                <a:lnTo>
                  <a:pt x="424700" y="406019"/>
                </a:lnTo>
                <a:lnTo>
                  <a:pt x="423303" y="409448"/>
                </a:lnTo>
                <a:lnTo>
                  <a:pt x="423303" y="414655"/>
                </a:lnTo>
                <a:lnTo>
                  <a:pt x="429018" y="423291"/>
                </a:lnTo>
                <a:lnTo>
                  <a:pt x="430923" y="424688"/>
                </a:lnTo>
                <a:lnTo>
                  <a:pt x="433336" y="426085"/>
                </a:lnTo>
                <a:lnTo>
                  <a:pt x="436130" y="423291"/>
                </a:lnTo>
                <a:close/>
              </a:path>
              <a:path w="838835" h="954405">
                <a:moveTo>
                  <a:pt x="440956" y="72517"/>
                </a:moveTo>
                <a:lnTo>
                  <a:pt x="437527" y="69596"/>
                </a:lnTo>
                <a:lnTo>
                  <a:pt x="432320" y="64389"/>
                </a:lnTo>
                <a:lnTo>
                  <a:pt x="432320" y="59563"/>
                </a:lnTo>
                <a:lnTo>
                  <a:pt x="430923" y="58166"/>
                </a:lnTo>
                <a:lnTo>
                  <a:pt x="429018" y="52451"/>
                </a:lnTo>
                <a:lnTo>
                  <a:pt x="423684" y="50546"/>
                </a:lnTo>
                <a:lnTo>
                  <a:pt x="418477" y="52959"/>
                </a:lnTo>
                <a:lnTo>
                  <a:pt x="413270" y="56261"/>
                </a:lnTo>
                <a:lnTo>
                  <a:pt x="407047" y="57277"/>
                </a:lnTo>
                <a:lnTo>
                  <a:pt x="403745" y="61087"/>
                </a:lnTo>
                <a:lnTo>
                  <a:pt x="416572" y="61976"/>
                </a:lnTo>
                <a:lnTo>
                  <a:pt x="418985" y="66294"/>
                </a:lnTo>
                <a:lnTo>
                  <a:pt x="428510" y="67183"/>
                </a:lnTo>
                <a:lnTo>
                  <a:pt x="434225" y="72898"/>
                </a:lnTo>
                <a:lnTo>
                  <a:pt x="439559" y="74803"/>
                </a:lnTo>
                <a:lnTo>
                  <a:pt x="440956" y="72517"/>
                </a:lnTo>
                <a:close/>
              </a:path>
              <a:path w="838835" h="954405">
                <a:moveTo>
                  <a:pt x="442861" y="300609"/>
                </a:moveTo>
                <a:lnTo>
                  <a:pt x="441845" y="298704"/>
                </a:lnTo>
                <a:lnTo>
                  <a:pt x="440956" y="298704"/>
                </a:lnTo>
                <a:lnTo>
                  <a:pt x="441464" y="301117"/>
                </a:lnTo>
                <a:lnTo>
                  <a:pt x="442861" y="300609"/>
                </a:lnTo>
                <a:close/>
              </a:path>
              <a:path w="838835" h="954405">
                <a:moveTo>
                  <a:pt x="445655" y="298196"/>
                </a:moveTo>
                <a:lnTo>
                  <a:pt x="444766" y="294386"/>
                </a:lnTo>
                <a:lnTo>
                  <a:pt x="442353" y="294894"/>
                </a:lnTo>
                <a:lnTo>
                  <a:pt x="443369" y="298704"/>
                </a:lnTo>
                <a:lnTo>
                  <a:pt x="445655" y="298196"/>
                </a:lnTo>
                <a:close/>
              </a:path>
              <a:path w="838835" h="954405">
                <a:moveTo>
                  <a:pt x="455307" y="116840"/>
                </a:moveTo>
                <a:lnTo>
                  <a:pt x="452386" y="112522"/>
                </a:lnTo>
                <a:lnTo>
                  <a:pt x="452386" y="112014"/>
                </a:lnTo>
                <a:lnTo>
                  <a:pt x="451878" y="112014"/>
                </a:lnTo>
                <a:lnTo>
                  <a:pt x="447560" y="111633"/>
                </a:lnTo>
                <a:lnTo>
                  <a:pt x="447560" y="113919"/>
                </a:lnTo>
                <a:lnTo>
                  <a:pt x="450989" y="113919"/>
                </a:lnTo>
                <a:lnTo>
                  <a:pt x="453275" y="118364"/>
                </a:lnTo>
                <a:lnTo>
                  <a:pt x="455307" y="116840"/>
                </a:lnTo>
                <a:close/>
              </a:path>
              <a:path w="838835" h="954405">
                <a:moveTo>
                  <a:pt x="458101" y="295402"/>
                </a:moveTo>
                <a:lnTo>
                  <a:pt x="449084" y="295402"/>
                </a:lnTo>
                <a:lnTo>
                  <a:pt x="449084" y="298196"/>
                </a:lnTo>
                <a:lnTo>
                  <a:pt x="458101" y="297688"/>
                </a:lnTo>
                <a:lnTo>
                  <a:pt x="458101" y="295402"/>
                </a:lnTo>
                <a:close/>
              </a:path>
              <a:path w="838835" h="954405">
                <a:moveTo>
                  <a:pt x="460006" y="105918"/>
                </a:moveTo>
                <a:lnTo>
                  <a:pt x="457593" y="104902"/>
                </a:lnTo>
                <a:lnTo>
                  <a:pt x="456196" y="108712"/>
                </a:lnTo>
                <a:lnTo>
                  <a:pt x="458101" y="109728"/>
                </a:lnTo>
                <a:lnTo>
                  <a:pt x="460006" y="105918"/>
                </a:lnTo>
                <a:close/>
              </a:path>
              <a:path w="838835" h="954405">
                <a:moveTo>
                  <a:pt x="461022" y="129794"/>
                </a:moveTo>
                <a:lnTo>
                  <a:pt x="460006" y="126492"/>
                </a:lnTo>
                <a:lnTo>
                  <a:pt x="456704" y="125984"/>
                </a:lnTo>
                <a:lnTo>
                  <a:pt x="456704" y="129286"/>
                </a:lnTo>
                <a:lnTo>
                  <a:pt x="461022" y="129794"/>
                </a:lnTo>
                <a:close/>
              </a:path>
              <a:path w="838835" h="954405">
                <a:moveTo>
                  <a:pt x="461022" y="112522"/>
                </a:moveTo>
                <a:lnTo>
                  <a:pt x="459117" y="111633"/>
                </a:lnTo>
                <a:lnTo>
                  <a:pt x="460006" y="112522"/>
                </a:lnTo>
                <a:lnTo>
                  <a:pt x="461022" y="112522"/>
                </a:lnTo>
                <a:close/>
              </a:path>
              <a:path w="838835" h="954405">
                <a:moveTo>
                  <a:pt x="475754" y="116840"/>
                </a:moveTo>
                <a:lnTo>
                  <a:pt x="472452" y="112522"/>
                </a:lnTo>
                <a:lnTo>
                  <a:pt x="469531" y="110617"/>
                </a:lnTo>
                <a:lnTo>
                  <a:pt x="465213" y="110109"/>
                </a:lnTo>
                <a:lnTo>
                  <a:pt x="465213" y="107823"/>
                </a:lnTo>
                <a:lnTo>
                  <a:pt x="462927" y="111633"/>
                </a:lnTo>
                <a:lnTo>
                  <a:pt x="461022" y="112522"/>
                </a:lnTo>
                <a:lnTo>
                  <a:pt x="465721" y="114935"/>
                </a:lnTo>
                <a:lnTo>
                  <a:pt x="468642" y="114935"/>
                </a:lnTo>
                <a:lnTo>
                  <a:pt x="471055" y="117348"/>
                </a:lnTo>
                <a:lnTo>
                  <a:pt x="471055" y="120269"/>
                </a:lnTo>
                <a:lnTo>
                  <a:pt x="475246" y="119761"/>
                </a:lnTo>
                <a:lnTo>
                  <a:pt x="475627" y="117348"/>
                </a:lnTo>
                <a:lnTo>
                  <a:pt x="475754" y="116840"/>
                </a:lnTo>
                <a:close/>
              </a:path>
              <a:path w="838835" h="954405">
                <a:moveTo>
                  <a:pt x="478167" y="518160"/>
                </a:moveTo>
                <a:lnTo>
                  <a:pt x="477151" y="516255"/>
                </a:lnTo>
                <a:lnTo>
                  <a:pt x="473849" y="518160"/>
                </a:lnTo>
                <a:lnTo>
                  <a:pt x="475246" y="520065"/>
                </a:lnTo>
                <a:lnTo>
                  <a:pt x="478167" y="518160"/>
                </a:lnTo>
                <a:close/>
              </a:path>
              <a:path w="838835" h="954405">
                <a:moveTo>
                  <a:pt x="478675" y="49657"/>
                </a:moveTo>
                <a:lnTo>
                  <a:pt x="478167" y="47752"/>
                </a:lnTo>
                <a:lnTo>
                  <a:pt x="477659" y="44831"/>
                </a:lnTo>
                <a:lnTo>
                  <a:pt x="477151" y="42926"/>
                </a:lnTo>
                <a:lnTo>
                  <a:pt x="473341" y="44831"/>
                </a:lnTo>
                <a:lnTo>
                  <a:pt x="469150" y="44323"/>
                </a:lnTo>
                <a:lnTo>
                  <a:pt x="461911" y="44323"/>
                </a:lnTo>
                <a:lnTo>
                  <a:pt x="461403" y="41529"/>
                </a:lnTo>
                <a:lnTo>
                  <a:pt x="455307" y="42418"/>
                </a:lnTo>
                <a:lnTo>
                  <a:pt x="454799" y="44323"/>
                </a:lnTo>
                <a:lnTo>
                  <a:pt x="454291" y="45847"/>
                </a:lnTo>
                <a:lnTo>
                  <a:pt x="451878" y="46228"/>
                </a:lnTo>
                <a:lnTo>
                  <a:pt x="442861" y="47244"/>
                </a:lnTo>
                <a:lnTo>
                  <a:pt x="441845" y="49657"/>
                </a:lnTo>
                <a:lnTo>
                  <a:pt x="437146" y="51054"/>
                </a:lnTo>
                <a:lnTo>
                  <a:pt x="436638" y="49657"/>
                </a:lnTo>
                <a:lnTo>
                  <a:pt x="435622" y="45847"/>
                </a:lnTo>
                <a:lnTo>
                  <a:pt x="430923" y="53848"/>
                </a:lnTo>
                <a:lnTo>
                  <a:pt x="436130" y="55753"/>
                </a:lnTo>
                <a:lnTo>
                  <a:pt x="440956" y="57277"/>
                </a:lnTo>
                <a:lnTo>
                  <a:pt x="446163" y="55753"/>
                </a:lnTo>
                <a:lnTo>
                  <a:pt x="447560" y="53467"/>
                </a:lnTo>
                <a:lnTo>
                  <a:pt x="467626" y="53467"/>
                </a:lnTo>
                <a:lnTo>
                  <a:pt x="469150" y="51943"/>
                </a:lnTo>
                <a:lnTo>
                  <a:pt x="470039" y="49657"/>
                </a:lnTo>
                <a:lnTo>
                  <a:pt x="474865" y="47752"/>
                </a:lnTo>
                <a:lnTo>
                  <a:pt x="478675" y="49657"/>
                </a:lnTo>
                <a:close/>
              </a:path>
              <a:path w="838835" h="954405">
                <a:moveTo>
                  <a:pt x="480072" y="293878"/>
                </a:moveTo>
                <a:lnTo>
                  <a:pt x="478675" y="294386"/>
                </a:lnTo>
                <a:lnTo>
                  <a:pt x="476770" y="294894"/>
                </a:lnTo>
                <a:lnTo>
                  <a:pt x="473849" y="297307"/>
                </a:lnTo>
                <a:lnTo>
                  <a:pt x="473341" y="294894"/>
                </a:lnTo>
                <a:lnTo>
                  <a:pt x="472960" y="292481"/>
                </a:lnTo>
                <a:lnTo>
                  <a:pt x="468134" y="293497"/>
                </a:lnTo>
                <a:lnTo>
                  <a:pt x="461403" y="294386"/>
                </a:lnTo>
                <a:lnTo>
                  <a:pt x="461022" y="297307"/>
                </a:lnTo>
                <a:lnTo>
                  <a:pt x="465721" y="297688"/>
                </a:lnTo>
                <a:lnTo>
                  <a:pt x="467626" y="299212"/>
                </a:lnTo>
                <a:lnTo>
                  <a:pt x="467626" y="301498"/>
                </a:lnTo>
                <a:lnTo>
                  <a:pt x="470547" y="303022"/>
                </a:lnTo>
                <a:lnTo>
                  <a:pt x="473849" y="303022"/>
                </a:lnTo>
                <a:lnTo>
                  <a:pt x="478167" y="299593"/>
                </a:lnTo>
                <a:lnTo>
                  <a:pt x="480072" y="293878"/>
                </a:lnTo>
                <a:close/>
              </a:path>
              <a:path w="838835" h="954405">
                <a:moveTo>
                  <a:pt x="504456" y="167894"/>
                </a:moveTo>
                <a:lnTo>
                  <a:pt x="503948" y="164592"/>
                </a:lnTo>
                <a:lnTo>
                  <a:pt x="500138" y="164592"/>
                </a:lnTo>
                <a:lnTo>
                  <a:pt x="496328" y="162179"/>
                </a:lnTo>
                <a:lnTo>
                  <a:pt x="497217" y="160782"/>
                </a:lnTo>
                <a:lnTo>
                  <a:pt x="498233" y="158877"/>
                </a:lnTo>
                <a:lnTo>
                  <a:pt x="490486" y="157480"/>
                </a:lnTo>
                <a:lnTo>
                  <a:pt x="483882" y="150749"/>
                </a:lnTo>
                <a:lnTo>
                  <a:pt x="488581" y="152654"/>
                </a:lnTo>
                <a:lnTo>
                  <a:pt x="487565" y="149733"/>
                </a:lnTo>
                <a:lnTo>
                  <a:pt x="487184" y="148844"/>
                </a:lnTo>
                <a:lnTo>
                  <a:pt x="482485" y="149733"/>
                </a:lnTo>
                <a:lnTo>
                  <a:pt x="480072" y="148844"/>
                </a:lnTo>
                <a:lnTo>
                  <a:pt x="480580" y="145034"/>
                </a:lnTo>
                <a:lnTo>
                  <a:pt x="475754" y="144018"/>
                </a:lnTo>
                <a:lnTo>
                  <a:pt x="475754" y="146431"/>
                </a:lnTo>
                <a:lnTo>
                  <a:pt x="477151" y="146431"/>
                </a:lnTo>
                <a:lnTo>
                  <a:pt x="478167" y="148844"/>
                </a:lnTo>
                <a:lnTo>
                  <a:pt x="478548" y="150749"/>
                </a:lnTo>
                <a:lnTo>
                  <a:pt x="478675" y="155448"/>
                </a:lnTo>
                <a:lnTo>
                  <a:pt x="481977" y="156464"/>
                </a:lnTo>
                <a:lnTo>
                  <a:pt x="487184" y="161290"/>
                </a:lnTo>
                <a:lnTo>
                  <a:pt x="491502" y="161798"/>
                </a:lnTo>
                <a:lnTo>
                  <a:pt x="494931" y="163195"/>
                </a:lnTo>
                <a:lnTo>
                  <a:pt x="504456" y="171323"/>
                </a:lnTo>
                <a:lnTo>
                  <a:pt x="504456" y="167894"/>
                </a:lnTo>
                <a:close/>
              </a:path>
              <a:path w="838835" h="954405">
                <a:moveTo>
                  <a:pt x="531634" y="292989"/>
                </a:moveTo>
                <a:lnTo>
                  <a:pt x="527316" y="293497"/>
                </a:lnTo>
                <a:lnTo>
                  <a:pt x="527824" y="295783"/>
                </a:lnTo>
                <a:lnTo>
                  <a:pt x="531634" y="295402"/>
                </a:lnTo>
                <a:lnTo>
                  <a:pt x="531634" y="292989"/>
                </a:lnTo>
                <a:close/>
              </a:path>
              <a:path w="838835" h="954405">
                <a:moveTo>
                  <a:pt x="541159" y="300609"/>
                </a:moveTo>
                <a:lnTo>
                  <a:pt x="539254" y="299593"/>
                </a:lnTo>
                <a:lnTo>
                  <a:pt x="537857" y="302514"/>
                </a:lnTo>
                <a:lnTo>
                  <a:pt x="540270" y="303403"/>
                </a:lnTo>
                <a:lnTo>
                  <a:pt x="541159" y="300609"/>
                </a:lnTo>
                <a:close/>
              </a:path>
              <a:path w="838835" h="954405">
                <a:moveTo>
                  <a:pt x="550176" y="307721"/>
                </a:moveTo>
                <a:lnTo>
                  <a:pt x="549795" y="306832"/>
                </a:lnTo>
                <a:lnTo>
                  <a:pt x="548779" y="305308"/>
                </a:lnTo>
                <a:lnTo>
                  <a:pt x="544080" y="305816"/>
                </a:lnTo>
                <a:lnTo>
                  <a:pt x="542175" y="306324"/>
                </a:lnTo>
                <a:lnTo>
                  <a:pt x="539762" y="306832"/>
                </a:lnTo>
                <a:lnTo>
                  <a:pt x="540270" y="308229"/>
                </a:lnTo>
                <a:lnTo>
                  <a:pt x="542175" y="310134"/>
                </a:lnTo>
                <a:lnTo>
                  <a:pt x="546874" y="309118"/>
                </a:lnTo>
                <a:lnTo>
                  <a:pt x="550176" y="307721"/>
                </a:lnTo>
                <a:close/>
              </a:path>
              <a:path w="838835" h="954405">
                <a:moveTo>
                  <a:pt x="566496" y="513867"/>
                </a:moveTo>
                <a:lnTo>
                  <a:pt x="563638" y="513867"/>
                </a:lnTo>
                <a:lnTo>
                  <a:pt x="563638" y="521970"/>
                </a:lnTo>
                <a:lnTo>
                  <a:pt x="566496" y="521970"/>
                </a:lnTo>
                <a:lnTo>
                  <a:pt x="566496" y="513867"/>
                </a:lnTo>
                <a:close/>
              </a:path>
              <a:path w="838835" h="954405">
                <a:moveTo>
                  <a:pt x="577481" y="263779"/>
                </a:moveTo>
                <a:lnTo>
                  <a:pt x="576973" y="261493"/>
                </a:lnTo>
                <a:lnTo>
                  <a:pt x="573163" y="261874"/>
                </a:lnTo>
                <a:lnTo>
                  <a:pt x="573163" y="264287"/>
                </a:lnTo>
                <a:lnTo>
                  <a:pt x="577481" y="263779"/>
                </a:lnTo>
                <a:close/>
              </a:path>
              <a:path w="838835" h="954405">
                <a:moveTo>
                  <a:pt x="580275" y="274828"/>
                </a:moveTo>
                <a:lnTo>
                  <a:pt x="578878" y="272923"/>
                </a:lnTo>
                <a:lnTo>
                  <a:pt x="577481" y="270510"/>
                </a:lnTo>
                <a:lnTo>
                  <a:pt x="576465" y="268097"/>
                </a:lnTo>
                <a:lnTo>
                  <a:pt x="574052" y="271399"/>
                </a:lnTo>
                <a:lnTo>
                  <a:pt x="569353" y="270002"/>
                </a:lnTo>
                <a:lnTo>
                  <a:pt x="568337" y="277749"/>
                </a:lnTo>
                <a:lnTo>
                  <a:pt x="566051" y="279146"/>
                </a:lnTo>
                <a:lnTo>
                  <a:pt x="560336" y="279146"/>
                </a:lnTo>
                <a:lnTo>
                  <a:pt x="561733" y="281559"/>
                </a:lnTo>
                <a:lnTo>
                  <a:pt x="564146" y="283972"/>
                </a:lnTo>
                <a:lnTo>
                  <a:pt x="566940" y="286258"/>
                </a:lnTo>
                <a:lnTo>
                  <a:pt x="564146" y="287782"/>
                </a:lnTo>
                <a:lnTo>
                  <a:pt x="561225" y="289687"/>
                </a:lnTo>
                <a:lnTo>
                  <a:pt x="564527" y="289179"/>
                </a:lnTo>
                <a:lnTo>
                  <a:pt x="564400" y="291592"/>
                </a:lnTo>
                <a:lnTo>
                  <a:pt x="569861" y="290576"/>
                </a:lnTo>
                <a:lnTo>
                  <a:pt x="571766" y="290576"/>
                </a:lnTo>
                <a:lnTo>
                  <a:pt x="575068" y="287782"/>
                </a:lnTo>
                <a:lnTo>
                  <a:pt x="573671" y="285877"/>
                </a:lnTo>
                <a:lnTo>
                  <a:pt x="572147" y="283972"/>
                </a:lnTo>
                <a:lnTo>
                  <a:pt x="573671" y="280162"/>
                </a:lnTo>
                <a:lnTo>
                  <a:pt x="573671" y="283464"/>
                </a:lnTo>
                <a:lnTo>
                  <a:pt x="577862" y="284353"/>
                </a:lnTo>
                <a:lnTo>
                  <a:pt x="578878" y="282956"/>
                </a:lnTo>
                <a:lnTo>
                  <a:pt x="579767" y="281559"/>
                </a:lnTo>
                <a:lnTo>
                  <a:pt x="578878" y="278130"/>
                </a:lnTo>
                <a:lnTo>
                  <a:pt x="576973" y="276733"/>
                </a:lnTo>
                <a:lnTo>
                  <a:pt x="574560" y="275717"/>
                </a:lnTo>
                <a:lnTo>
                  <a:pt x="580275" y="274828"/>
                </a:lnTo>
                <a:close/>
              </a:path>
              <a:path w="838835" h="954405">
                <a:moveTo>
                  <a:pt x="582193" y="264299"/>
                </a:moveTo>
                <a:lnTo>
                  <a:pt x="579767" y="264299"/>
                </a:lnTo>
                <a:lnTo>
                  <a:pt x="579767" y="266192"/>
                </a:lnTo>
                <a:lnTo>
                  <a:pt x="582193" y="266192"/>
                </a:lnTo>
                <a:lnTo>
                  <a:pt x="582193" y="264299"/>
                </a:lnTo>
                <a:close/>
              </a:path>
              <a:path w="838835" h="954405">
                <a:moveTo>
                  <a:pt x="584593" y="298704"/>
                </a:moveTo>
                <a:lnTo>
                  <a:pt x="583196" y="296799"/>
                </a:lnTo>
                <a:lnTo>
                  <a:pt x="582180" y="294894"/>
                </a:lnTo>
                <a:lnTo>
                  <a:pt x="578370" y="295402"/>
                </a:lnTo>
                <a:lnTo>
                  <a:pt x="573671" y="296291"/>
                </a:lnTo>
                <a:lnTo>
                  <a:pt x="569353" y="293878"/>
                </a:lnTo>
                <a:lnTo>
                  <a:pt x="564400" y="291592"/>
                </a:lnTo>
                <a:lnTo>
                  <a:pt x="564273" y="293878"/>
                </a:lnTo>
                <a:lnTo>
                  <a:pt x="564273" y="295402"/>
                </a:lnTo>
                <a:lnTo>
                  <a:pt x="564146" y="297688"/>
                </a:lnTo>
                <a:lnTo>
                  <a:pt x="560336" y="296291"/>
                </a:lnTo>
                <a:lnTo>
                  <a:pt x="556907" y="295402"/>
                </a:lnTo>
                <a:lnTo>
                  <a:pt x="555510" y="301117"/>
                </a:lnTo>
                <a:lnTo>
                  <a:pt x="555510" y="303911"/>
                </a:lnTo>
                <a:lnTo>
                  <a:pt x="569861" y="304927"/>
                </a:lnTo>
                <a:lnTo>
                  <a:pt x="567448" y="302514"/>
                </a:lnTo>
                <a:lnTo>
                  <a:pt x="566432" y="301117"/>
                </a:lnTo>
                <a:lnTo>
                  <a:pt x="569353" y="298196"/>
                </a:lnTo>
                <a:lnTo>
                  <a:pt x="578878" y="299212"/>
                </a:lnTo>
                <a:lnTo>
                  <a:pt x="582688" y="299212"/>
                </a:lnTo>
                <a:lnTo>
                  <a:pt x="584593" y="298704"/>
                </a:lnTo>
                <a:close/>
              </a:path>
              <a:path w="838835" h="954405">
                <a:moveTo>
                  <a:pt x="587006" y="280606"/>
                </a:moveTo>
                <a:lnTo>
                  <a:pt x="584593" y="280606"/>
                </a:lnTo>
                <a:lnTo>
                  <a:pt x="584593" y="283464"/>
                </a:lnTo>
                <a:lnTo>
                  <a:pt x="587006" y="283464"/>
                </a:lnTo>
                <a:lnTo>
                  <a:pt x="587006" y="280606"/>
                </a:lnTo>
                <a:close/>
              </a:path>
              <a:path w="838835" h="954405">
                <a:moveTo>
                  <a:pt x="587006" y="229997"/>
                </a:moveTo>
                <a:lnTo>
                  <a:pt x="586498" y="226187"/>
                </a:lnTo>
                <a:lnTo>
                  <a:pt x="584085" y="226568"/>
                </a:lnTo>
                <a:lnTo>
                  <a:pt x="584593" y="229997"/>
                </a:lnTo>
                <a:lnTo>
                  <a:pt x="587006" y="229997"/>
                </a:lnTo>
                <a:close/>
              </a:path>
              <a:path w="838835" h="954405">
                <a:moveTo>
                  <a:pt x="592213" y="282956"/>
                </a:moveTo>
                <a:lnTo>
                  <a:pt x="589927" y="282067"/>
                </a:lnTo>
                <a:lnTo>
                  <a:pt x="588403" y="284353"/>
                </a:lnTo>
                <a:lnTo>
                  <a:pt x="590816" y="285369"/>
                </a:lnTo>
                <a:lnTo>
                  <a:pt x="592213" y="282956"/>
                </a:lnTo>
                <a:close/>
              </a:path>
              <a:path w="838835" h="954405">
                <a:moveTo>
                  <a:pt x="594626" y="115824"/>
                </a:moveTo>
                <a:lnTo>
                  <a:pt x="593737" y="104394"/>
                </a:lnTo>
                <a:lnTo>
                  <a:pt x="593737" y="103505"/>
                </a:lnTo>
                <a:lnTo>
                  <a:pt x="587895" y="103505"/>
                </a:lnTo>
                <a:lnTo>
                  <a:pt x="585990" y="100584"/>
                </a:lnTo>
                <a:lnTo>
                  <a:pt x="584085" y="98298"/>
                </a:lnTo>
                <a:lnTo>
                  <a:pt x="575576" y="101092"/>
                </a:lnTo>
                <a:lnTo>
                  <a:pt x="575957" y="104394"/>
                </a:lnTo>
                <a:lnTo>
                  <a:pt x="576465" y="106299"/>
                </a:lnTo>
                <a:lnTo>
                  <a:pt x="577862" y="108712"/>
                </a:lnTo>
                <a:lnTo>
                  <a:pt x="581291" y="109220"/>
                </a:lnTo>
                <a:lnTo>
                  <a:pt x="587387" y="111633"/>
                </a:lnTo>
                <a:lnTo>
                  <a:pt x="594626" y="120269"/>
                </a:lnTo>
                <a:lnTo>
                  <a:pt x="594626" y="115824"/>
                </a:lnTo>
                <a:close/>
              </a:path>
              <a:path w="838835" h="954405">
                <a:moveTo>
                  <a:pt x="605167" y="387858"/>
                </a:moveTo>
                <a:lnTo>
                  <a:pt x="604659" y="385953"/>
                </a:lnTo>
                <a:lnTo>
                  <a:pt x="603643" y="384556"/>
                </a:lnTo>
                <a:lnTo>
                  <a:pt x="602754" y="385572"/>
                </a:lnTo>
                <a:lnTo>
                  <a:pt x="599833" y="386969"/>
                </a:lnTo>
                <a:lnTo>
                  <a:pt x="597039" y="385572"/>
                </a:lnTo>
                <a:lnTo>
                  <a:pt x="596023" y="387477"/>
                </a:lnTo>
                <a:lnTo>
                  <a:pt x="598944" y="389382"/>
                </a:lnTo>
                <a:lnTo>
                  <a:pt x="599833" y="389890"/>
                </a:lnTo>
                <a:lnTo>
                  <a:pt x="600341" y="389382"/>
                </a:lnTo>
                <a:lnTo>
                  <a:pt x="602754" y="387858"/>
                </a:lnTo>
                <a:lnTo>
                  <a:pt x="603262" y="388874"/>
                </a:lnTo>
                <a:lnTo>
                  <a:pt x="605167" y="387858"/>
                </a:lnTo>
                <a:close/>
              </a:path>
              <a:path w="838835" h="954405">
                <a:moveTo>
                  <a:pt x="616597" y="439039"/>
                </a:moveTo>
                <a:lnTo>
                  <a:pt x="615073" y="434213"/>
                </a:lnTo>
                <a:lnTo>
                  <a:pt x="613168" y="429006"/>
                </a:lnTo>
                <a:lnTo>
                  <a:pt x="603643" y="433197"/>
                </a:lnTo>
                <a:lnTo>
                  <a:pt x="605167" y="435610"/>
                </a:lnTo>
                <a:lnTo>
                  <a:pt x="607453" y="439039"/>
                </a:lnTo>
                <a:lnTo>
                  <a:pt x="611771" y="437515"/>
                </a:lnTo>
                <a:lnTo>
                  <a:pt x="613168" y="437515"/>
                </a:lnTo>
                <a:lnTo>
                  <a:pt x="615073" y="438023"/>
                </a:lnTo>
                <a:lnTo>
                  <a:pt x="616597" y="439039"/>
                </a:lnTo>
                <a:close/>
              </a:path>
              <a:path w="838835" h="954405">
                <a:moveTo>
                  <a:pt x="618502" y="381762"/>
                </a:moveTo>
                <a:lnTo>
                  <a:pt x="614184" y="381254"/>
                </a:lnTo>
                <a:lnTo>
                  <a:pt x="613676" y="383667"/>
                </a:lnTo>
                <a:lnTo>
                  <a:pt x="617994" y="384048"/>
                </a:lnTo>
                <a:lnTo>
                  <a:pt x="618502" y="381762"/>
                </a:lnTo>
                <a:close/>
              </a:path>
              <a:path w="838835" h="954405">
                <a:moveTo>
                  <a:pt x="618883" y="250952"/>
                </a:moveTo>
                <a:lnTo>
                  <a:pt x="617486" y="252349"/>
                </a:lnTo>
                <a:lnTo>
                  <a:pt x="615581" y="253873"/>
                </a:lnTo>
                <a:lnTo>
                  <a:pt x="614946" y="250952"/>
                </a:lnTo>
                <a:lnTo>
                  <a:pt x="614946" y="250444"/>
                </a:lnTo>
                <a:lnTo>
                  <a:pt x="614819" y="250063"/>
                </a:lnTo>
                <a:lnTo>
                  <a:pt x="614692" y="249555"/>
                </a:lnTo>
                <a:lnTo>
                  <a:pt x="611263" y="250444"/>
                </a:lnTo>
                <a:lnTo>
                  <a:pt x="610374" y="248158"/>
                </a:lnTo>
                <a:lnTo>
                  <a:pt x="608977" y="246253"/>
                </a:lnTo>
                <a:lnTo>
                  <a:pt x="607453" y="244348"/>
                </a:lnTo>
                <a:lnTo>
                  <a:pt x="607453" y="243840"/>
                </a:lnTo>
                <a:lnTo>
                  <a:pt x="605548" y="242824"/>
                </a:lnTo>
                <a:lnTo>
                  <a:pt x="603643" y="241427"/>
                </a:lnTo>
                <a:lnTo>
                  <a:pt x="602754" y="241427"/>
                </a:lnTo>
                <a:lnTo>
                  <a:pt x="602754" y="244729"/>
                </a:lnTo>
                <a:lnTo>
                  <a:pt x="604659" y="245237"/>
                </a:lnTo>
                <a:lnTo>
                  <a:pt x="603643" y="247650"/>
                </a:lnTo>
                <a:lnTo>
                  <a:pt x="602754" y="249555"/>
                </a:lnTo>
                <a:lnTo>
                  <a:pt x="604659" y="250952"/>
                </a:lnTo>
                <a:lnTo>
                  <a:pt x="607453" y="250952"/>
                </a:lnTo>
                <a:lnTo>
                  <a:pt x="608977" y="251968"/>
                </a:lnTo>
                <a:lnTo>
                  <a:pt x="610374" y="252857"/>
                </a:lnTo>
                <a:lnTo>
                  <a:pt x="612279" y="253873"/>
                </a:lnTo>
                <a:lnTo>
                  <a:pt x="613168" y="254762"/>
                </a:lnTo>
                <a:lnTo>
                  <a:pt x="614692" y="256667"/>
                </a:lnTo>
                <a:lnTo>
                  <a:pt x="618502" y="255270"/>
                </a:lnTo>
                <a:lnTo>
                  <a:pt x="618502" y="254762"/>
                </a:lnTo>
                <a:lnTo>
                  <a:pt x="618883" y="251968"/>
                </a:lnTo>
                <a:lnTo>
                  <a:pt x="618883" y="250952"/>
                </a:lnTo>
                <a:close/>
              </a:path>
              <a:path w="838835" h="954405">
                <a:moveTo>
                  <a:pt x="628027" y="277749"/>
                </a:moveTo>
                <a:lnTo>
                  <a:pt x="626122" y="275717"/>
                </a:lnTo>
                <a:lnTo>
                  <a:pt x="624725" y="272415"/>
                </a:lnTo>
                <a:lnTo>
                  <a:pt x="622820" y="266700"/>
                </a:lnTo>
                <a:lnTo>
                  <a:pt x="622820" y="264795"/>
                </a:lnTo>
                <a:lnTo>
                  <a:pt x="619899" y="264287"/>
                </a:lnTo>
                <a:lnTo>
                  <a:pt x="617486" y="263398"/>
                </a:lnTo>
                <a:lnTo>
                  <a:pt x="615073" y="259588"/>
                </a:lnTo>
                <a:lnTo>
                  <a:pt x="610374" y="259969"/>
                </a:lnTo>
                <a:lnTo>
                  <a:pt x="611771" y="261874"/>
                </a:lnTo>
                <a:lnTo>
                  <a:pt x="614184" y="262890"/>
                </a:lnTo>
                <a:lnTo>
                  <a:pt x="614184" y="266192"/>
                </a:lnTo>
                <a:lnTo>
                  <a:pt x="613168" y="267589"/>
                </a:lnTo>
                <a:lnTo>
                  <a:pt x="615581" y="267589"/>
                </a:lnTo>
                <a:lnTo>
                  <a:pt x="617994" y="268097"/>
                </a:lnTo>
                <a:lnTo>
                  <a:pt x="619899" y="267589"/>
                </a:lnTo>
                <a:lnTo>
                  <a:pt x="620407" y="269494"/>
                </a:lnTo>
                <a:lnTo>
                  <a:pt x="621423" y="271399"/>
                </a:lnTo>
                <a:lnTo>
                  <a:pt x="621423" y="274828"/>
                </a:lnTo>
                <a:lnTo>
                  <a:pt x="620915" y="276225"/>
                </a:lnTo>
                <a:lnTo>
                  <a:pt x="620534" y="277749"/>
                </a:lnTo>
                <a:lnTo>
                  <a:pt x="620407" y="278130"/>
                </a:lnTo>
                <a:lnTo>
                  <a:pt x="621423" y="280543"/>
                </a:lnTo>
                <a:lnTo>
                  <a:pt x="625233" y="280543"/>
                </a:lnTo>
                <a:lnTo>
                  <a:pt x="625614" y="281051"/>
                </a:lnTo>
                <a:lnTo>
                  <a:pt x="625614" y="283464"/>
                </a:lnTo>
                <a:lnTo>
                  <a:pt x="628027" y="277749"/>
                </a:lnTo>
                <a:close/>
              </a:path>
              <a:path w="838835" h="954405">
                <a:moveTo>
                  <a:pt x="638568" y="568325"/>
                </a:moveTo>
                <a:lnTo>
                  <a:pt x="638060" y="566928"/>
                </a:lnTo>
                <a:lnTo>
                  <a:pt x="637552" y="565023"/>
                </a:lnTo>
                <a:lnTo>
                  <a:pt x="635139" y="564007"/>
                </a:lnTo>
                <a:lnTo>
                  <a:pt x="634758" y="564007"/>
                </a:lnTo>
                <a:lnTo>
                  <a:pt x="634250" y="566420"/>
                </a:lnTo>
                <a:lnTo>
                  <a:pt x="634758" y="566420"/>
                </a:lnTo>
                <a:lnTo>
                  <a:pt x="634758" y="566928"/>
                </a:lnTo>
                <a:lnTo>
                  <a:pt x="635012" y="568325"/>
                </a:lnTo>
                <a:lnTo>
                  <a:pt x="635139" y="569214"/>
                </a:lnTo>
                <a:lnTo>
                  <a:pt x="634758" y="569722"/>
                </a:lnTo>
                <a:lnTo>
                  <a:pt x="636663" y="571119"/>
                </a:lnTo>
                <a:lnTo>
                  <a:pt x="638060" y="569722"/>
                </a:lnTo>
                <a:lnTo>
                  <a:pt x="638568" y="568325"/>
                </a:lnTo>
                <a:close/>
              </a:path>
              <a:path w="838835" h="954405">
                <a:moveTo>
                  <a:pt x="640854" y="318262"/>
                </a:moveTo>
                <a:lnTo>
                  <a:pt x="638949" y="317754"/>
                </a:lnTo>
                <a:lnTo>
                  <a:pt x="637044" y="317754"/>
                </a:lnTo>
                <a:lnTo>
                  <a:pt x="638060" y="312039"/>
                </a:lnTo>
                <a:lnTo>
                  <a:pt x="639965" y="303911"/>
                </a:lnTo>
                <a:lnTo>
                  <a:pt x="633234" y="303911"/>
                </a:lnTo>
                <a:lnTo>
                  <a:pt x="635647" y="300101"/>
                </a:lnTo>
                <a:lnTo>
                  <a:pt x="633742" y="298704"/>
                </a:lnTo>
                <a:lnTo>
                  <a:pt x="631837" y="297688"/>
                </a:lnTo>
                <a:lnTo>
                  <a:pt x="632853" y="291973"/>
                </a:lnTo>
                <a:lnTo>
                  <a:pt x="632345" y="290068"/>
                </a:lnTo>
                <a:lnTo>
                  <a:pt x="631329" y="288671"/>
                </a:lnTo>
                <a:lnTo>
                  <a:pt x="631329" y="286766"/>
                </a:lnTo>
                <a:lnTo>
                  <a:pt x="629424" y="285369"/>
                </a:lnTo>
                <a:lnTo>
                  <a:pt x="627519" y="284353"/>
                </a:lnTo>
                <a:lnTo>
                  <a:pt x="629932" y="290068"/>
                </a:lnTo>
                <a:lnTo>
                  <a:pt x="628535" y="290576"/>
                </a:lnTo>
                <a:lnTo>
                  <a:pt x="627519" y="291592"/>
                </a:lnTo>
                <a:lnTo>
                  <a:pt x="626630" y="292989"/>
                </a:lnTo>
                <a:lnTo>
                  <a:pt x="624217" y="295402"/>
                </a:lnTo>
                <a:lnTo>
                  <a:pt x="627519" y="297307"/>
                </a:lnTo>
                <a:lnTo>
                  <a:pt x="627646" y="300101"/>
                </a:lnTo>
                <a:lnTo>
                  <a:pt x="628535" y="305816"/>
                </a:lnTo>
                <a:lnTo>
                  <a:pt x="631329" y="306832"/>
                </a:lnTo>
                <a:lnTo>
                  <a:pt x="631837" y="308737"/>
                </a:lnTo>
                <a:lnTo>
                  <a:pt x="632345" y="310134"/>
                </a:lnTo>
                <a:lnTo>
                  <a:pt x="631837" y="313436"/>
                </a:lnTo>
                <a:lnTo>
                  <a:pt x="632853" y="313944"/>
                </a:lnTo>
                <a:lnTo>
                  <a:pt x="634250" y="314452"/>
                </a:lnTo>
                <a:lnTo>
                  <a:pt x="636663" y="315849"/>
                </a:lnTo>
                <a:lnTo>
                  <a:pt x="635647" y="317754"/>
                </a:lnTo>
                <a:lnTo>
                  <a:pt x="635139" y="319151"/>
                </a:lnTo>
                <a:lnTo>
                  <a:pt x="635139" y="322580"/>
                </a:lnTo>
                <a:lnTo>
                  <a:pt x="636663" y="326390"/>
                </a:lnTo>
                <a:lnTo>
                  <a:pt x="639965" y="328295"/>
                </a:lnTo>
                <a:lnTo>
                  <a:pt x="640854" y="319151"/>
                </a:lnTo>
                <a:lnTo>
                  <a:pt x="640854" y="318262"/>
                </a:lnTo>
                <a:close/>
              </a:path>
              <a:path w="838835" h="954405">
                <a:moveTo>
                  <a:pt x="641362" y="355981"/>
                </a:moveTo>
                <a:lnTo>
                  <a:pt x="638949" y="354965"/>
                </a:lnTo>
                <a:lnTo>
                  <a:pt x="638060" y="357378"/>
                </a:lnTo>
                <a:lnTo>
                  <a:pt x="639965" y="358394"/>
                </a:lnTo>
                <a:lnTo>
                  <a:pt x="641362" y="355981"/>
                </a:lnTo>
                <a:close/>
              </a:path>
              <a:path w="838835" h="954405">
                <a:moveTo>
                  <a:pt x="641870" y="555879"/>
                </a:moveTo>
                <a:lnTo>
                  <a:pt x="638060" y="555371"/>
                </a:lnTo>
                <a:lnTo>
                  <a:pt x="638060" y="559181"/>
                </a:lnTo>
                <a:lnTo>
                  <a:pt x="641870" y="559181"/>
                </a:lnTo>
                <a:lnTo>
                  <a:pt x="641870" y="555879"/>
                </a:lnTo>
                <a:close/>
              </a:path>
              <a:path w="838835" h="954405">
                <a:moveTo>
                  <a:pt x="643267" y="344551"/>
                </a:moveTo>
                <a:lnTo>
                  <a:pt x="640854" y="344043"/>
                </a:lnTo>
                <a:lnTo>
                  <a:pt x="640473" y="347345"/>
                </a:lnTo>
                <a:lnTo>
                  <a:pt x="642759" y="347345"/>
                </a:lnTo>
                <a:lnTo>
                  <a:pt x="643267" y="344551"/>
                </a:lnTo>
                <a:close/>
              </a:path>
              <a:path w="838835" h="954405">
                <a:moveTo>
                  <a:pt x="730643" y="472440"/>
                </a:moveTo>
                <a:lnTo>
                  <a:pt x="729754" y="471932"/>
                </a:lnTo>
                <a:lnTo>
                  <a:pt x="729246" y="471424"/>
                </a:lnTo>
                <a:lnTo>
                  <a:pt x="727341" y="470916"/>
                </a:lnTo>
                <a:lnTo>
                  <a:pt x="724408" y="472440"/>
                </a:lnTo>
                <a:lnTo>
                  <a:pt x="723023" y="473329"/>
                </a:lnTo>
                <a:lnTo>
                  <a:pt x="724408" y="475234"/>
                </a:lnTo>
                <a:lnTo>
                  <a:pt x="725944" y="474345"/>
                </a:lnTo>
                <a:lnTo>
                  <a:pt x="727849" y="473837"/>
                </a:lnTo>
                <a:lnTo>
                  <a:pt x="728230" y="473837"/>
                </a:lnTo>
                <a:lnTo>
                  <a:pt x="730643" y="473329"/>
                </a:lnTo>
                <a:lnTo>
                  <a:pt x="730643" y="472440"/>
                </a:lnTo>
                <a:close/>
              </a:path>
              <a:path w="838835" h="954405">
                <a:moveTo>
                  <a:pt x="741184" y="521970"/>
                </a:moveTo>
                <a:lnTo>
                  <a:pt x="738644" y="521970"/>
                </a:lnTo>
                <a:lnTo>
                  <a:pt x="738263" y="523494"/>
                </a:lnTo>
                <a:lnTo>
                  <a:pt x="738517" y="524637"/>
                </a:lnTo>
                <a:lnTo>
                  <a:pt x="736346" y="526288"/>
                </a:lnTo>
                <a:lnTo>
                  <a:pt x="734961" y="527685"/>
                </a:lnTo>
                <a:lnTo>
                  <a:pt x="732548" y="529209"/>
                </a:lnTo>
                <a:lnTo>
                  <a:pt x="733552" y="535432"/>
                </a:lnTo>
                <a:lnTo>
                  <a:pt x="734961" y="533908"/>
                </a:lnTo>
                <a:lnTo>
                  <a:pt x="736346" y="532003"/>
                </a:lnTo>
                <a:lnTo>
                  <a:pt x="738263" y="533908"/>
                </a:lnTo>
                <a:lnTo>
                  <a:pt x="738263" y="529209"/>
                </a:lnTo>
                <a:lnTo>
                  <a:pt x="738644" y="525399"/>
                </a:lnTo>
                <a:lnTo>
                  <a:pt x="738771" y="525780"/>
                </a:lnTo>
                <a:lnTo>
                  <a:pt x="740803" y="525780"/>
                </a:lnTo>
                <a:lnTo>
                  <a:pt x="741184" y="523875"/>
                </a:lnTo>
                <a:lnTo>
                  <a:pt x="741184" y="521970"/>
                </a:lnTo>
                <a:close/>
              </a:path>
              <a:path w="838835" h="954405">
                <a:moveTo>
                  <a:pt x="744994" y="862203"/>
                </a:moveTo>
                <a:lnTo>
                  <a:pt x="713244" y="877697"/>
                </a:lnTo>
                <a:lnTo>
                  <a:pt x="677557" y="884682"/>
                </a:lnTo>
                <a:lnTo>
                  <a:pt x="640727" y="883412"/>
                </a:lnTo>
                <a:lnTo>
                  <a:pt x="606056" y="874141"/>
                </a:lnTo>
                <a:lnTo>
                  <a:pt x="569988" y="858520"/>
                </a:lnTo>
                <a:lnTo>
                  <a:pt x="533158" y="843534"/>
                </a:lnTo>
                <a:lnTo>
                  <a:pt x="495058" y="832358"/>
                </a:lnTo>
                <a:lnTo>
                  <a:pt x="455307" y="827913"/>
                </a:lnTo>
                <a:lnTo>
                  <a:pt x="440575" y="828548"/>
                </a:lnTo>
                <a:lnTo>
                  <a:pt x="425970" y="830326"/>
                </a:lnTo>
                <a:lnTo>
                  <a:pt x="411365" y="833120"/>
                </a:lnTo>
                <a:lnTo>
                  <a:pt x="397014" y="836930"/>
                </a:lnTo>
                <a:lnTo>
                  <a:pt x="382663" y="833120"/>
                </a:lnTo>
                <a:lnTo>
                  <a:pt x="368058" y="830326"/>
                </a:lnTo>
                <a:lnTo>
                  <a:pt x="353453" y="828548"/>
                </a:lnTo>
                <a:lnTo>
                  <a:pt x="338785" y="827913"/>
                </a:lnTo>
                <a:lnTo>
                  <a:pt x="298983" y="832358"/>
                </a:lnTo>
                <a:lnTo>
                  <a:pt x="260870" y="843534"/>
                </a:lnTo>
                <a:lnTo>
                  <a:pt x="224015" y="858520"/>
                </a:lnTo>
                <a:lnTo>
                  <a:pt x="187960" y="874141"/>
                </a:lnTo>
                <a:lnTo>
                  <a:pt x="153301" y="883412"/>
                </a:lnTo>
                <a:lnTo>
                  <a:pt x="116535" y="884682"/>
                </a:lnTo>
                <a:lnTo>
                  <a:pt x="80759" y="877697"/>
                </a:lnTo>
                <a:lnTo>
                  <a:pt x="49060" y="862203"/>
                </a:lnTo>
                <a:lnTo>
                  <a:pt x="64452" y="878205"/>
                </a:lnTo>
                <a:lnTo>
                  <a:pt x="81635" y="891413"/>
                </a:lnTo>
                <a:lnTo>
                  <a:pt x="100076" y="901954"/>
                </a:lnTo>
                <a:lnTo>
                  <a:pt x="119227" y="910463"/>
                </a:lnTo>
                <a:lnTo>
                  <a:pt x="156895" y="918972"/>
                </a:lnTo>
                <a:lnTo>
                  <a:pt x="195414" y="916686"/>
                </a:lnTo>
                <a:lnTo>
                  <a:pt x="232600" y="905764"/>
                </a:lnTo>
                <a:lnTo>
                  <a:pt x="266242" y="888492"/>
                </a:lnTo>
                <a:lnTo>
                  <a:pt x="309435" y="858139"/>
                </a:lnTo>
                <a:lnTo>
                  <a:pt x="332016" y="846709"/>
                </a:lnTo>
                <a:lnTo>
                  <a:pt x="356882" y="842264"/>
                </a:lnTo>
                <a:lnTo>
                  <a:pt x="363105" y="842264"/>
                </a:lnTo>
                <a:lnTo>
                  <a:pt x="369836" y="843153"/>
                </a:lnTo>
                <a:lnTo>
                  <a:pt x="376059" y="844550"/>
                </a:lnTo>
                <a:lnTo>
                  <a:pt x="339483" y="862203"/>
                </a:lnTo>
                <a:lnTo>
                  <a:pt x="305320" y="883793"/>
                </a:lnTo>
                <a:lnTo>
                  <a:pt x="273926" y="908050"/>
                </a:lnTo>
                <a:lnTo>
                  <a:pt x="245719" y="933323"/>
                </a:lnTo>
                <a:lnTo>
                  <a:pt x="250761" y="938911"/>
                </a:lnTo>
                <a:lnTo>
                  <a:pt x="256400" y="944118"/>
                </a:lnTo>
                <a:lnTo>
                  <a:pt x="268147" y="953897"/>
                </a:lnTo>
                <a:lnTo>
                  <a:pt x="298754" y="923290"/>
                </a:lnTo>
                <a:lnTo>
                  <a:pt x="330796" y="894207"/>
                </a:lnTo>
                <a:lnTo>
                  <a:pt x="363740" y="869315"/>
                </a:lnTo>
                <a:lnTo>
                  <a:pt x="397014" y="851281"/>
                </a:lnTo>
                <a:lnTo>
                  <a:pt x="430288" y="869315"/>
                </a:lnTo>
                <a:lnTo>
                  <a:pt x="463308" y="894207"/>
                </a:lnTo>
                <a:lnTo>
                  <a:pt x="495312" y="923290"/>
                </a:lnTo>
                <a:lnTo>
                  <a:pt x="525919" y="953897"/>
                </a:lnTo>
                <a:lnTo>
                  <a:pt x="537730" y="944118"/>
                </a:lnTo>
                <a:lnTo>
                  <a:pt x="543318" y="938911"/>
                </a:lnTo>
                <a:lnTo>
                  <a:pt x="548271" y="933323"/>
                </a:lnTo>
                <a:lnTo>
                  <a:pt x="520077" y="908050"/>
                </a:lnTo>
                <a:lnTo>
                  <a:pt x="488708" y="883793"/>
                </a:lnTo>
                <a:lnTo>
                  <a:pt x="454545" y="862203"/>
                </a:lnTo>
                <a:lnTo>
                  <a:pt x="417969" y="844550"/>
                </a:lnTo>
                <a:lnTo>
                  <a:pt x="424192" y="843153"/>
                </a:lnTo>
                <a:lnTo>
                  <a:pt x="430923" y="842264"/>
                </a:lnTo>
                <a:lnTo>
                  <a:pt x="437146" y="842264"/>
                </a:lnTo>
                <a:lnTo>
                  <a:pt x="462038" y="846709"/>
                </a:lnTo>
                <a:lnTo>
                  <a:pt x="484644" y="858139"/>
                </a:lnTo>
                <a:lnTo>
                  <a:pt x="527824" y="888492"/>
                </a:lnTo>
                <a:lnTo>
                  <a:pt x="561479" y="905764"/>
                </a:lnTo>
                <a:lnTo>
                  <a:pt x="598563" y="916686"/>
                </a:lnTo>
                <a:lnTo>
                  <a:pt x="637171" y="918972"/>
                </a:lnTo>
                <a:lnTo>
                  <a:pt x="674763" y="910463"/>
                </a:lnTo>
                <a:lnTo>
                  <a:pt x="693940" y="901954"/>
                </a:lnTo>
                <a:lnTo>
                  <a:pt x="712355" y="891413"/>
                </a:lnTo>
                <a:lnTo>
                  <a:pt x="729615" y="878205"/>
                </a:lnTo>
                <a:lnTo>
                  <a:pt x="744994" y="862203"/>
                </a:lnTo>
                <a:close/>
              </a:path>
              <a:path w="838835" h="954405">
                <a:moveTo>
                  <a:pt x="753630" y="516255"/>
                </a:moveTo>
                <a:lnTo>
                  <a:pt x="752614" y="513842"/>
                </a:lnTo>
                <a:lnTo>
                  <a:pt x="752106" y="511556"/>
                </a:lnTo>
                <a:lnTo>
                  <a:pt x="749820" y="512445"/>
                </a:lnTo>
                <a:lnTo>
                  <a:pt x="750201" y="513842"/>
                </a:lnTo>
                <a:lnTo>
                  <a:pt x="750709" y="515874"/>
                </a:lnTo>
                <a:lnTo>
                  <a:pt x="751217" y="517271"/>
                </a:lnTo>
                <a:lnTo>
                  <a:pt x="753630" y="516255"/>
                </a:lnTo>
                <a:close/>
              </a:path>
              <a:path w="838835" h="954405">
                <a:moveTo>
                  <a:pt x="755027" y="508127"/>
                </a:moveTo>
                <a:lnTo>
                  <a:pt x="754519" y="507238"/>
                </a:lnTo>
                <a:lnTo>
                  <a:pt x="752614" y="508127"/>
                </a:lnTo>
                <a:lnTo>
                  <a:pt x="752614" y="510540"/>
                </a:lnTo>
                <a:lnTo>
                  <a:pt x="753122" y="511556"/>
                </a:lnTo>
                <a:lnTo>
                  <a:pt x="754773" y="511556"/>
                </a:lnTo>
                <a:lnTo>
                  <a:pt x="754646" y="510540"/>
                </a:lnTo>
                <a:lnTo>
                  <a:pt x="755027" y="510540"/>
                </a:lnTo>
                <a:lnTo>
                  <a:pt x="755027" y="508127"/>
                </a:lnTo>
                <a:close/>
              </a:path>
              <a:path w="838835" h="954405">
                <a:moveTo>
                  <a:pt x="794778" y="403860"/>
                </a:moveTo>
                <a:lnTo>
                  <a:pt x="794664" y="391172"/>
                </a:lnTo>
                <a:lnTo>
                  <a:pt x="794550" y="388620"/>
                </a:lnTo>
                <a:lnTo>
                  <a:pt x="794486" y="387350"/>
                </a:lnTo>
                <a:lnTo>
                  <a:pt x="794372" y="384810"/>
                </a:lnTo>
                <a:lnTo>
                  <a:pt x="794270" y="382270"/>
                </a:lnTo>
                <a:lnTo>
                  <a:pt x="794143" y="378460"/>
                </a:lnTo>
                <a:lnTo>
                  <a:pt x="794016" y="374650"/>
                </a:lnTo>
                <a:lnTo>
                  <a:pt x="793889" y="374650"/>
                </a:lnTo>
                <a:lnTo>
                  <a:pt x="793775" y="372110"/>
                </a:lnTo>
                <a:lnTo>
                  <a:pt x="793661" y="369570"/>
                </a:lnTo>
                <a:lnTo>
                  <a:pt x="793610" y="368300"/>
                </a:lnTo>
                <a:lnTo>
                  <a:pt x="793508" y="365760"/>
                </a:lnTo>
                <a:lnTo>
                  <a:pt x="793381" y="363220"/>
                </a:lnTo>
                <a:lnTo>
                  <a:pt x="793254" y="359410"/>
                </a:lnTo>
                <a:lnTo>
                  <a:pt x="787666" y="321310"/>
                </a:lnTo>
                <a:lnTo>
                  <a:pt x="785126" y="311150"/>
                </a:lnTo>
                <a:lnTo>
                  <a:pt x="785012" y="393700"/>
                </a:lnTo>
                <a:lnTo>
                  <a:pt x="784999" y="403860"/>
                </a:lnTo>
                <a:lnTo>
                  <a:pt x="784872" y="406400"/>
                </a:lnTo>
                <a:lnTo>
                  <a:pt x="784745" y="407670"/>
                </a:lnTo>
                <a:lnTo>
                  <a:pt x="784618" y="410210"/>
                </a:lnTo>
                <a:lnTo>
                  <a:pt x="784479" y="411480"/>
                </a:lnTo>
                <a:lnTo>
                  <a:pt x="784364" y="412750"/>
                </a:lnTo>
                <a:lnTo>
                  <a:pt x="784237" y="416560"/>
                </a:lnTo>
                <a:lnTo>
                  <a:pt x="784110" y="419100"/>
                </a:lnTo>
                <a:lnTo>
                  <a:pt x="783983" y="419100"/>
                </a:lnTo>
                <a:lnTo>
                  <a:pt x="783856" y="422910"/>
                </a:lnTo>
                <a:lnTo>
                  <a:pt x="783729" y="425450"/>
                </a:lnTo>
                <a:lnTo>
                  <a:pt x="783602" y="425450"/>
                </a:lnTo>
                <a:lnTo>
                  <a:pt x="783348" y="429260"/>
                </a:lnTo>
                <a:lnTo>
                  <a:pt x="783221" y="431800"/>
                </a:lnTo>
                <a:lnTo>
                  <a:pt x="783094" y="433070"/>
                </a:lnTo>
                <a:lnTo>
                  <a:pt x="782967" y="435610"/>
                </a:lnTo>
                <a:lnTo>
                  <a:pt x="782713" y="438150"/>
                </a:lnTo>
                <a:lnTo>
                  <a:pt x="782586" y="441960"/>
                </a:lnTo>
                <a:lnTo>
                  <a:pt x="782459" y="444500"/>
                </a:lnTo>
                <a:lnTo>
                  <a:pt x="782332" y="444500"/>
                </a:lnTo>
                <a:lnTo>
                  <a:pt x="774712" y="488950"/>
                </a:lnTo>
                <a:lnTo>
                  <a:pt x="762647" y="528320"/>
                </a:lnTo>
                <a:lnTo>
                  <a:pt x="746391" y="566420"/>
                </a:lnTo>
                <a:lnTo>
                  <a:pt x="714768" y="619760"/>
                </a:lnTo>
                <a:lnTo>
                  <a:pt x="674763" y="668020"/>
                </a:lnTo>
                <a:lnTo>
                  <a:pt x="668159" y="661670"/>
                </a:lnTo>
                <a:lnTo>
                  <a:pt x="668159" y="676910"/>
                </a:lnTo>
                <a:lnTo>
                  <a:pt x="622820" y="715010"/>
                </a:lnTo>
                <a:lnTo>
                  <a:pt x="571766" y="744220"/>
                </a:lnTo>
                <a:lnTo>
                  <a:pt x="532269" y="762000"/>
                </a:lnTo>
                <a:lnTo>
                  <a:pt x="490486" y="774700"/>
                </a:lnTo>
                <a:lnTo>
                  <a:pt x="446925" y="782320"/>
                </a:lnTo>
                <a:lnTo>
                  <a:pt x="401840" y="787400"/>
                </a:lnTo>
                <a:lnTo>
                  <a:pt x="401840" y="715010"/>
                </a:lnTo>
                <a:lnTo>
                  <a:pt x="423557" y="712470"/>
                </a:lnTo>
                <a:lnTo>
                  <a:pt x="445020" y="711200"/>
                </a:lnTo>
                <a:lnTo>
                  <a:pt x="466356" y="706120"/>
                </a:lnTo>
                <a:lnTo>
                  <a:pt x="473290" y="704850"/>
                </a:lnTo>
                <a:lnTo>
                  <a:pt x="487184" y="702310"/>
                </a:lnTo>
                <a:lnTo>
                  <a:pt x="493915" y="704850"/>
                </a:lnTo>
                <a:lnTo>
                  <a:pt x="496328" y="711200"/>
                </a:lnTo>
                <a:lnTo>
                  <a:pt x="499122" y="708660"/>
                </a:lnTo>
                <a:lnTo>
                  <a:pt x="511568" y="708660"/>
                </a:lnTo>
                <a:lnTo>
                  <a:pt x="516394" y="702310"/>
                </a:lnTo>
                <a:lnTo>
                  <a:pt x="521601" y="702310"/>
                </a:lnTo>
                <a:lnTo>
                  <a:pt x="559320" y="670560"/>
                </a:lnTo>
                <a:lnTo>
                  <a:pt x="574814" y="660400"/>
                </a:lnTo>
                <a:lnTo>
                  <a:pt x="581406" y="655320"/>
                </a:lnTo>
                <a:lnTo>
                  <a:pt x="589673" y="648970"/>
                </a:lnTo>
                <a:lnTo>
                  <a:pt x="603897" y="638810"/>
                </a:lnTo>
                <a:lnTo>
                  <a:pt x="617486" y="626110"/>
                </a:lnTo>
                <a:lnTo>
                  <a:pt x="668159" y="676910"/>
                </a:lnTo>
                <a:lnTo>
                  <a:pt x="668159" y="661670"/>
                </a:lnTo>
                <a:lnTo>
                  <a:pt x="631837" y="626110"/>
                </a:lnTo>
                <a:lnTo>
                  <a:pt x="624217" y="617220"/>
                </a:lnTo>
                <a:lnTo>
                  <a:pt x="625360" y="615950"/>
                </a:lnTo>
                <a:lnTo>
                  <a:pt x="630186" y="610870"/>
                </a:lnTo>
                <a:lnTo>
                  <a:pt x="641997" y="598170"/>
                </a:lnTo>
                <a:lnTo>
                  <a:pt x="683907" y="533400"/>
                </a:lnTo>
                <a:lnTo>
                  <a:pt x="705497" y="469900"/>
                </a:lnTo>
                <a:lnTo>
                  <a:pt x="711466" y="433070"/>
                </a:lnTo>
                <a:lnTo>
                  <a:pt x="711847" y="429260"/>
                </a:lnTo>
                <a:lnTo>
                  <a:pt x="711974" y="425450"/>
                </a:lnTo>
                <a:lnTo>
                  <a:pt x="712089" y="422910"/>
                </a:lnTo>
                <a:lnTo>
                  <a:pt x="712228" y="422910"/>
                </a:lnTo>
                <a:lnTo>
                  <a:pt x="712355" y="419100"/>
                </a:lnTo>
                <a:lnTo>
                  <a:pt x="712609" y="416560"/>
                </a:lnTo>
                <a:lnTo>
                  <a:pt x="712736" y="414020"/>
                </a:lnTo>
                <a:lnTo>
                  <a:pt x="712863" y="412750"/>
                </a:lnTo>
                <a:lnTo>
                  <a:pt x="712914" y="411480"/>
                </a:lnTo>
                <a:lnTo>
                  <a:pt x="712990" y="410210"/>
                </a:lnTo>
                <a:lnTo>
                  <a:pt x="713117" y="407670"/>
                </a:lnTo>
                <a:lnTo>
                  <a:pt x="713371" y="406400"/>
                </a:lnTo>
                <a:lnTo>
                  <a:pt x="713498" y="403860"/>
                </a:lnTo>
                <a:lnTo>
                  <a:pt x="784999" y="403860"/>
                </a:lnTo>
                <a:lnTo>
                  <a:pt x="784999" y="393700"/>
                </a:lnTo>
                <a:lnTo>
                  <a:pt x="713498" y="393700"/>
                </a:lnTo>
                <a:lnTo>
                  <a:pt x="712228" y="372110"/>
                </a:lnTo>
                <a:lnTo>
                  <a:pt x="712089" y="369570"/>
                </a:lnTo>
                <a:lnTo>
                  <a:pt x="711974" y="365760"/>
                </a:lnTo>
                <a:lnTo>
                  <a:pt x="711847" y="363220"/>
                </a:lnTo>
                <a:lnTo>
                  <a:pt x="707390" y="336550"/>
                </a:lnTo>
                <a:lnTo>
                  <a:pt x="703973" y="321310"/>
                </a:lnTo>
                <a:lnTo>
                  <a:pt x="703948" y="334010"/>
                </a:lnTo>
                <a:lnTo>
                  <a:pt x="703859" y="393700"/>
                </a:lnTo>
                <a:lnTo>
                  <a:pt x="703846" y="403860"/>
                </a:lnTo>
                <a:lnTo>
                  <a:pt x="703846" y="406400"/>
                </a:lnTo>
                <a:lnTo>
                  <a:pt x="703719" y="406400"/>
                </a:lnTo>
                <a:lnTo>
                  <a:pt x="703592" y="407670"/>
                </a:lnTo>
                <a:lnTo>
                  <a:pt x="703529" y="408940"/>
                </a:lnTo>
                <a:lnTo>
                  <a:pt x="703453" y="410210"/>
                </a:lnTo>
                <a:lnTo>
                  <a:pt x="703338" y="412750"/>
                </a:lnTo>
                <a:lnTo>
                  <a:pt x="703072" y="415290"/>
                </a:lnTo>
                <a:lnTo>
                  <a:pt x="702945" y="416560"/>
                </a:lnTo>
                <a:lnTo>
                  <a:pt x="702830" y="419100"/>
                </a:lnTo>
                <a:lnTo>
                  <a:pt x="702703" y="422910"/>
                </a:lnTo>
                <a:lnTo>
                  <a:pt x="702564" y="422910"/>
                </a:lnTo>
                <a:lnTo>
                  <a:pt x="702449" y="425450"/>
                </a:lnTo>
                <a:lnTo>
                  <a:pt x="702322" y="426720"/>
                </a:lnTo>
                <a:lnTo>
                  <a:pt x="702195" y="429260"/>
                </a:lnTo>
                <a:lnTo>
                  <a:pt x="701941" y="431800"/>
                </a:lnTo>
                <a:lnTo>
                  <a:pt x="701814" y="435610"/>
                </a:lnTo>
                <a:lnTo>
                  <a:pt x="687336" y="499110"/>
                </a:lnTo>
                <a:lnTo>
                  <a:pt x="663333" y="549910"/>
                </a:lnTo>
                <a:lnTo>
                  <a:pt x="634123" y="591820"/>
                </a:lnTo>
                <a:lnTo>
                  <a:pt x="616978" y="610870"/>
                </a:lnTo>
                <a:lnTo>
                  <a:pt x="615581" y="609600"/>
                </a:lnTo>
                <a:lnTo>
                  <a:pt x="615073" y="604520"/>
                </a:lnTo>
                <a:lnTo>
                  <a:pt x="615073" y="600710"/>
                </a:lnTo>
                <a:lnTo>
                  <a:pt x="612787" y="596900"/>
                </a:lnTo>
                <a:lnTo>
                  <a:pt x="612787" y="588010"/>
                </a:lnTo>
                <a:lnTo>
                  <a:pt x="614184" y="581660"/>
                </a:lnTo>
                <a:lnTo>
                  <a:pt x="610374" y="579120"/>
                </a:lnTo>
                <a:lnTo>
                  <a:pt x="610374" y="617220"/>
                </a:lnTo>
                <a:lnTo>
                  <a:pt x="599071" y="628650"/>
                </a:lnTo>
                <a:lnTo>
                  <a:pt x="587133" y="638810"/>
                </a:lnTo>
                <a:lnTo>
                  <a:pt x="574941" y="647700"/>
                </a:lnTo>
                <a:lnTo>
                  <a:pt x="562241" y="655320"/>
                </a:lnTo>
                <a:lnTo>
                  <a:pt x="562241" y="651510"/>
                </a:lnTo>
                <a:lnTo>
                  <a:pt x="569353" y="647700"/>
                </a:lnTo>
                <a:lnTo>
                  <a:pt x="569480" y="642620"/>
                </a:lnTo>
                <a:lnTo>
                  <a:pt x="569607" y="641350"/>
                </a:lnTo>
                <a:lnTo>
                  <a:pt x="569734" y="638810"/>
                </a:lnTo>
                <a:lnTo>
                  <a:pt x="569861" y="638810"/>
                </a:lnTo>
                <a:lnTo>
                  <a:pt x="562622" y="636270"/>
                </a:lnTo>
                <a:lnTo>
                  <a:pt x="557415" y="636270"/>
                </a:lnTo>
                <a:lnTo>
                  <a:pt x="559828" y="629920"/>
                </a:lnTo>
                <a:lnTo>
                  <a:pt x="564527" y="629920"/>
                </a:lnTo>
                <a:lnTo>
                  <a:pt x="567448" y="628650"/>
                </a:lnTo>
                <a:lnTo>
                  <a:pt x="567448" y="626110"/>
                </a:lnTo>
                <a:lnTo>
                  <a:pt x="570115" y="622300"/>
                </a:lnTo>
                <a:lnTo>
                  <a:pt x="576973" y="615950"/>
                </a:lnTo>
                <a:lnTo>
                  <a:pt x="576973" y="609600"/>
                </a:lnTo>
                <a:lnTo>
                  <a:pt x="556907" y="594360"/>
                </a:lnTo>
                <a:lnTo>
                  <a:pt x="552589" y="591820"/>
                </a:lnTo>
                <a:lnTo>
                  <a:pt x="552589" y="588010"/>
                </a:lnTo>
                <a:lnTo>
                  <a:pt x="553986" y="581660"/>
                </a:lnTo>
                <a:lnTo>
                  <a:pt x="557415" y="579120"/>
                </a:lnTo>
                <a:lnTo>
                  <a:pt x="561225" y="575310"/>
                </a:lnTo>
                <a:lnTo>
                  <a:pt x="564527" y="571500"/>
                </a:lnTo>
                <a:lnTo>
                  <a:pt x="582180" y="590550"/>
                </a:lnTo>
                <a:lnTo>
                  <a:pt x="581672" y="594360"/>
                </a:lnTo>
                <a:lnTo>
                  <a:pt x="577481" y="594360"/>
                </a:lnTo>
                <a:lnTo>
                  <a:pt x="579386" y="596900"/>
                </a:lnTo>
                <a:lnTo>
                  <a:pt x="579767" y="596900"/>
                </a:lnTo>
                <a:lnTo>
                  <a:pt x="580783" y="598170"/>
                </a:lnTo>
                <a:lnTo>
                  <a:pt x="583196" y="598170"/>
                </a:lnTo>
                <a:lnTo>
                  <a:pt x="584085" y="596900"/>
                </a:lnTo>
                <a:lnTo>
                  <a:pt x="584593" y="596900"/>
                </a:lnTo>
                <a:lnTo>
                  <a:pt x="584593" y="594360"/>
                </a:lnTo>
                <a:lnTo>
                  <a:pt x="585101" y="591820"/>
                </a:lnTo>
                <a:lnTo>
                  <a:pt x="592721" y="600710"/>
                </a:lnTo>
                <a:lnTo>
                  <a:pt x="590816" y="604520"/>
                </a:lnTo>
                <a:lnTo>
                  <a:pt x="591324" y="607060"/>
                </a:lnTo>
                <a:lnTo>
                  <a:pt x="595134" y="607060"/>
                </a:lnTo>
                <a:lnTo>
                  <a:pt x="595134" y="615950"/>
                </a:lnTo>
                <a:lnTo>
                  <a:pt x="597928" y="617220"/>
                </a:lnTo>
                <a:lnTo>
                  <a:pt x="604151" y="617220"/>
                </a:lnTo>
                <a:lnTo>
                  <a:pt x="608977" y="615950"/>
                </a:lnTo>
                <a:lnTo>
                  <a:pt x="610374" y="617220"/>
                </a:lnTo>
                <a:lnTo>
                  <a:pt x="610374" y="579120"/>
                </a:lnTo>
                <a:lnTo>
                  <a:pt x="608088" y="577850"/>
                </a:lnTo>
                <a:lnTo>
                  <a:pt x="605167" y="575310"/>
                </a:lnTo>
                <a:lnTo>
                  <a:pt x="603262" y="577850"/>
                </a:lnTo>
                <a:lnTo>
                  <a:pt x="597928" y="575310"/>
                </a:lnTo>
                <a:lnTo>
                  <a:pt x="597928" y="579120"/>
                </a:lnTo>
                <a:lnTo>
                  <a:pt x="595134" y="588010"/>
                </a:lnTo>
                <a:lnTo>
                  <a:pt x="596531" y="590550"/>
                </a:lnTo>
                <a:lnTo>
                  <a:pt x="577608" y="571500"/>
                </a:lnTo>
                <a:lnTo>
                  <a:pt x="571258" y="565150"/>
                </a:lnTo>
                <a:lnTo>
                  <a:pt x="577075" y="558800"/>
                </a:lnTo>
                <a:lnTo>
                  <a:pt x="585228" y="549910"/>
                </a:lnTo>
                <a:lnTo>
                  <a:pt x="608596" y="514350"/>
                </a:lnTo>
                <a:lnTo>
                  <a:pt x="626630" y="473710"/>
                </a:lnTo>
                <a:lnTo>
                  <a:pt x="637171" y="426720"/>
                </a:lnTo>
                <a:lnTo>
                  <a:pt x="637171" y="425450"/>
                </a:lnTo>
                <a:lnTo>
                  <a:pt x="637552" y="422910"/>
                </a:lnTo>
                <a:lnTo>
                  <a:pt x="637552" y="420370"/>
                </a:lnTo>
                <a:lnTo>
                  <a:pt x="638060" y="416560"/>
                </a:lnTo>
                <a:lnTo>
                  <a:pt x="638187" y="412750"/>
                </a:lnTo>
                <a:lnTo>
                  <a:pt x="638314" y="412750"/>
                </a:lnTo>
                <a:lnTo>
                  <a:pt x="638441" y="410210"/>
                </a:lnTo>
                <a:lnTo>
                  <a:pt x="638530" y="408940"/>
                </a:lnTo>
                <a:lnTo>
                  <a:pt x="638644" y="407670"/>
                </a:lnTo>
                <a:lnTo>
                  <a:pt x="638746" y="406400"/>
                </a:lnTo>
                <a:lnTo>
                  <a:pt x="638835" y="405130"/>
                </a:lnTo>
                <a:lnTo>
                  <a:pt x="638949" y="403860"/>
                </a:lnTo>
                <a:lnTo>
                  <a:pt x="703846" y="403860"/>
                </a:lnTo>
                <a:lnTo>
                  <a:pt x="703846" y="393700"/>
                </a:lnTo>
                <a:lnTo>
                  <a:pt x="638949" y="393700"/>
                </a:lnTo>
                <a:lnTo>
                  <a:pt x="638949" y="391172"/>
                </a:lnTo>
                <a:lnTo>
                  <a:pt x="638733" y="388620"/>
                </a:lnTo>
                <a:lnTo>
                  <a:pt x="638695" y="387350"/>
                </a:lnTo>
                <a:lnTo>
                  <a:pt x="638568" y="387350"/>
                </a:lnTo>
                <a:lnTo>
                  <a:pt x="638568" y="384810"/>
                </a:lnTo>
                <a:lnTo>
                  <a:pt x="638441" y="384810"/>
                </a:lnTo>
                <a:lnTo>
                  <a:pt x="638314" y="381000"/>
                </a:lnTo>
                <a:lnTo>
                  <a:pt x="637933" y="378460"/>
                </a:lnTo>
                <a:lnTo>
                  <a:pt x="637933" y="375920"/>
                </a:lnTo>
                <a:lnTo>
                  <a:pt x="637806" y="374650"/>
                </a:lnTo>
                <a:lnTo>
                  <a:pt x="635647" y="359410"/>
                </a:lnTo>
                <a:lnTo>
                  <a:pt x="636155" y="356870"/>
                </a:lnTo>
                <a:lnTo>
                  <a:pt x="636663" y="355600"/>
                </a:lnTo>
                <a:lnTo>
                  <a:pt x="634758" y="355600"/>
                </a:lnTo>
                <a:lnTo>
                  <a:pt x="637044" y="349250"/>
                </a:lnTo>
                <a:lnTo>
                  <a:pt x="638568" y="344170"/>
                </a:lnTo>
                <a:lnTo>
                  <a:pt x="637044" y="342900"/>
                </a:lnTo>
                <a:lnTo>
                  <a:pt x="635139" y="337820"/>
                </a:lnTo>
                <a:lnTo>
                  <a:pt x="637552" y="336550"/>
                </a:lnTo>
                <a:lnTo>
                  <a:pt x="638568" y="334010"/>
                </a:lnTo>
                <a:lnTo>
                  <a:pt x="635139" y="331470"/>
                </a:lnTo>
                <a:lnTo>
                  <a:pt x="629932" y="331470"/>
                </a:lnTo>
                <a:lnTo>
                  <a:pt x="629424" y="330200"/>
                </a:lnTo>
                <a:lnTo>
                  <a:pt x="629424" y="403860"/>
                </a:lnTo>
                <a:lnTo>
                  <a:pt x="629297" y="403860"/>
                </a:lnTo>
                <a:lnTo>
                  <a:pt x="629170" y="406400"/>
                </a:lnTo>
                <a:lnTo>
                  <a:pt x="629081" y="407670"/>
                </a:lnTo>
                <a:lnTo>
                  <a:pt x="628992" y="408940"/>
                </a:lnTo>
                <a:lnTo>
                  <a:pt x="628916" y="410210"/>
                </a:lnTo>
                <a:lnTo>
                  <a:pt x="628789" y="412750"/>
                </a:lnTo>
                <a:lnTo>
                  <a:pt x="628523" y="415290"/>
                </a:lnTo>
                <a:lnTo>
                  <a:pt x="628408" y="416560"/>
                </a:lnTo>
                <a:lnTo>
                  <a:pt x="628294" y="417830"/>
                </a:lnTo>
                <a:lnTo>
                  <a:pt x="628205" y="419100"/>
                </a:lnTo>
                <a:lnTo>
                  <a:pt x="628103" y="420370"/>
                </a:lnTo>
                <a:lnTo>
                  <a:pt x="627989" y="421640"/>
                </a:lnTo>
                <a:lnTo>
                  <a:pt x="627900" y="422910"/>
                </a:lnTo>
                <a:lnTo>
                  <a:pt x="627824" y="424421"/>
                </a:lnTo>
                <a:lnTo>
                  <a:pt x="623709" y="448310"/>
                </a:lnTo>
                <a:lnTo>
                  <a:pt x="609358" y="492760"/>
                </a:lnTo>
                <a:lnTo>
                  <a:pt x="590054" y="527050"/>
                </a:lnTo>
                <a:lnTo>
                  <a:pt x="565035" y="558800"/>
                </a:lnTo>
                <a:lnTo>
                  <a:pt x="564400" y="552450"/>
                </a:lnTo>
                <a:lnTo>
                  <a:pt x="564146" y="549910"/>
                </a:lnTo>
                <a:lnTo>
                  <a:pt x="562241" y="541020"/>
                </a:lnTo>
                <a:lnTo>
                  <a:pt x="559320" y="539750"/>
                </a:lnTo>
                <a:lnTo>
                  <a:pt x="559828" y="530860"/>
                </a:lnTo>
                <a:lnTo>
                  <a:pt x="555510" y="530860"/>
                </a:lnTo>
                <a:lnTo>
                  <a:pt x="548271" y="539750"/>
                </a:lnTo>
                <a:lnTo>
                  <a:pt x="547382" y="541020"/>
                </a:lnTo>
                <a:lnTo>
                  <a:pt x="543572" y="537210"/>
                </a:lnTo>
                <a:lnTo>
                  <a:pt x="545477" y="534670"/>
                </a:lnTo>
                <a:lnTo>
                  <a:pt x="544969" y="530860"/>
                </a:lnTo>
                <a:lnTo>
                  <a:pt x="547890" y="527050"/>
                </a:lnTo>
                <a:lnTo>
                  <a:pt x="547890" y="524510"/>
                </a:lnTo>
                <a:lnTo>
                  <a:pt x="550176" y="524510"/>
                </a:lnTo>
                <a:lnTo>
                  <a:pt x="550621" y="515620"/>
                </a:lnTo>
                <a:lnTo>
                  <a:pt x="550684" y="514350"/>
                </a:lnTo>
                <a:lnTo>
                  <a:pt x="552589" y="514350"/>
                </a:lnTo>
                <a:lnTo>
                  <a:pt x="552589" y="495300"/>
                </a:lnTo>
                <a:lnTo>
                  <a:pt x="546874" y="488950"/>
                </a:lnTo>
                <a:lnTo>
                  <a:pt x="546366" y="490220"/>
                </a:lnTo>
                <a:lnTo>
                  <a:pt x="542175" y="490220"/>
                </a:lnTo>
                <a:lnTo>
                  <a:pt x="542175" y="549910"/>
                </a:lnTo>
                <a:lnTo>
                  <a:pt x="534936" y="552450"/>
                </a:lnTo>
                <a:lnTo>
                  <a:pt x="519188" y="552450"/>
                </a:lnTo>
                <a:lnTo>
                  <a:pt x="518299" y="549910"/>
                </a:lnTo>
                <a:lnTo>
                  <a:pt x="509663" y="546100"/>
                </a:lnTo>
                <a:lnTo>
                  <a:pt x="508139" y="546100"/>
                </a:lnTo>
                <a:lnTo>
                  <a:pt x="506488" y="543560"/>
                </a:lnTo>
                <a:lnTo>
                  <a:pt x="503440" y="541020"/>
                </a:lnTo>
                <a:lnTo>
                  <a:pt x="502043" y="543560"/>
                </a:lnTo>
                <a:lnTo>
                  <a:pt x="501027" y="543560"/>
                </a:lnTo>
                <a:lnTo>
                  <a:pt x="495312" y="539750"/>
                </a:lnTo>
                <a:lnTo>
                  <a:pt x="495312" y="543560"/>
                </a:lnTo>
                <a:lnTo>
                  <a:pt x="490105" y="539750"/>
                </a:lnTo>
                <a:lnTo>
                  <a:pt x="481977" y="537210"/>
                </a:lnTo>
                <a:lnTo>
                  <a:pt x="488200" y="534670"/>
                </a:lnTo>
                <a:lnTo>
                  <a:pt x="487184" y="530860"/>
                </a:lnTo>
                <a:lnTo>
                  <a:pt x="487692" y="530860"/>
                </a:lnTo>
                <a:lnTo>
                  <a:pt x="497217" y="534670"/>
                </a:lnTo>
                <a:lnTo>
                  <a:pt x="498741" y="537210"/>
                </a:lnTo>
                <a:lnTo>
                  <a:pt x="503948" y="537210"/>
                </a:lnTo>
                <a:lnTo>
                  <a:pt x="505345" y="539750"/>
                </a:lnTo>
                <a:lnTo>
                  <a:pt x="508647" y="539750"/>
                </a:lnTo>
                <a:lnTo>
                  <a:pt x="512457" y="543560"/>
                </a:lnTo>
                <a:lnTo>
                  <a:pt x="522998" y="541020"/>
                </a:lnTo>
                <a:lnTo>
                  <a:pt x="525919" y="543560"/>
                </a:lnTo>
                <a:lnTo>
                  <a:pt x="530237" y="546100"/>
                </a:lnTo>
                <a:lnTo>
                  <a:pt x="537857" y="546100"/>
                </a:lnTo>
                <a:lnTo>
                  <a:pt x="542175" y="549910"/>
                </a:lnTo>
                <a:lnTo>
                  <a:pt x="542175" y="490220"/>
                </a:lnTo>
                <a:lnTo>
                  <a:pt x="539762" y="490220"/>
                </a:lnTo>
                <a:lnTo>
                  <a:pt x="538365" y="492760"/>
                </a:lnTo>
                <a:lnTo>
                  <a:pt x="535952" y="492760"/>
                </a:lnTo>
                <a:lnTo>
                  <a:pt x="538746" y="496570"/>
                </a:lnTo>
                <a:lnTo>
                  <a:pt x="536816" y="501713"/>
                </a:lnTo>
                <a:lnTo>
                  <a:pt x="533730" y="501713"/>
                </a:lnTo>
                <a:lnTo>
                  <a:pt x="527824" y="502920"/>
                </a:lnTo>
                <a:lnTo>
                  <a:pt x="526427" y="505460"/>
                </a:lnTo>
                <a:lnTo>
                  <a:pt x="519696" y="505460"/>
                </a:lnTo>
                <a:lnTo>
                  <a:pt x="519188" y="501713"/>
                </a:lnTo>
                <a:lnTo>
                  <a:pt x="520573" y="501713"/>
                </a:lnTo>
                <a:lnTo>
                  <a:pt x="521093" y="499110"/>
                </a:lnTo>
                <a:lnTo>
                  <a:pt x="526427" y="499110"/>
                </a:lnTo>
                <a:lnTo>
                  <a:pt x="530237" y="496570"/>
                </a:lnTo>
                <a:lnTo>
                  <a:pt x="532142" y="492760"/>
                </a:lnTo>
                <a:lnTo>
                  <a:pt x="532307" y="490220"/>
                </a:lnTo>
                <a:lnTo>
                  <a:pt x="532396" y="488950"/>
                </a:lnTo>
                <a:lnTo>
                  <a:pt x="537349" y="488950"/>
                </a:lnTo>
                <a:lnTo>
                  <a:pt x="540067" y="486410"/>
                </a:lnTo>
                <a:lnTo>
                  <a:pt x="546874" y="480060"/>
                </a:lnTo>
                <a:lnTo>
                  <a:pt x="546950" y="477520"/>
                </a:lnTo>
                <a:lnTo>
                  <a:pt x="547001" y="476250"/>
                </a:lnTo>
                <a:lnTo>
                  <a:pt x="547382" y="473710"/>
                </a:lnTo>
                <a:lnTo>
                  <a:pt x="548779" y="469900"/>
                </a:lnTo>
                <a:lnTo>
                  <a:pt x="550684" y="463550"/>
                </a:lnTo>
                <a:lnTo>
                  <a:pt x="566940" y="463550"/>
                </a:lnTo>
                <a:lnTo>
                  <a:pt x="570750" y="461010"/>
                </a:lnTo>
                <a:lnTo>
                  <a:pt x="569861" y="457200"/>
                </a:lnTo>
                <a:lnTo>
                  <a:pt x="574560" y="454660"/>
                </a:lnTo>
                <a:lnTo>
                  <a:pt x="575576" y="457200"/>
                </a:lnTo>
                <a:lnTo>
                  <a:pt x="582688" y="458470"/>
                </a:lnTo>
                <a:lnTo>
                  <a:pt x="584593" y="457200"/>
                </a:lnTo>
                <a:lnTo>
                  <a:pt x="585355" y="454660"/>
                </a:lnTo>
                <a:lnTo>
                  <a:pt x="585990" y="454660"/>
                </a:lnTo>
                <a:lnTo>
                  <a:pt x="589927" y="457200"/>
                </a:lnTo>
                <a:lnTo>
                  <a:pt x="594372" y="454660"/>
                </a:lnTo>
                <a:lnTo>
                  <a:pt x="596531" y="452120"/>
                </a:lnTo>
                <a:lnTo>
                  <a:pt x="597039" y="450850"/>
                </a:lnTo>
                <a:lnTo>
                  <a:pt x="607072" y="450850"/>
                </a:lnTo>
                <a:lnTo>
                  <a:pt x="607961" y="445770"/>
                </a:lnTo>
                <a:lnTo>
                  <a:pt x="605167" y="441960"/>
                </a:lnTo>
                <a:lnTo>
                  <a:pt x="601357" y="438150"/>
                </a:lnTo>
                <a:lnTo>
                  <a:pt x="598944" y="438150"/>
                </a:lnTo>
                <a:lnTo>
                  <a:pt x="593864" y="433070"/>
                </a:lnTo>
                <a:lnTo>
                  <a:pt x="592213" y="431800"/>
                </a:lnTo>
                <a:lnTo>
                  <a:pt x="591832" y="433070"/>
                </a:lnTo>
                <a:lnTo>
                  <a:pt x="585101" y="431800"/>
                </a:lnTo>
                <a:lnTo>
                  <a:pt x="585228" y="429260"/>
                </a:lnTo>
                <a:lnTo>
                  <a:pt x="585330" y="426720"/>
                </a:lnTo>
                <a:lnTo>
                  <a:pt x="585431" y="424180"/>
                </a:lnTo>
                <a:lnTo>
                  <a:pt x="585482" y="422910"/>
                </a:lnTo>
                <a:lnTo>
                  <a:pt x="583196" y="419100"/>
                </a:lnTo>
                <a:lnTo>
                  <a:pt x="583196" y="414020"/>
                </a:lnTo>
                <a:lnTo>
                  <a:pt x="577481" y="407670"/>
                </a:lnTo>
                <a:lnTo>
                  <a:pt x="575957" y="407670"/>
                </a:lnTo>
                <a:lnTo>
                  <a:pt x="573671" y="406400"/>
                </a:lnTo>
                <a:lnTo>
                  <a:pt x="572655" y="403860"/>
                </a:lnTo>
                <a:lnTo>
                  <a:pt x="629297" y="403860"/>
                </a:lnTo>
                <a:lnTo>
                  <a:pt x="629310" y="393700"/>
                </a:lnTo>
                <a:lnTo>
                  <a:pt x="581291" y="393700"/>
                </a:lnTo>
                <a:lnTo>
                  <a:pt x="581380" y="393090"/>
                </a:lnTo>
                <a:lnTo>
                  <a:pt x="581482" y="392430"/>
                </a:lnTo>
                <a:lnTo>
                  <a:pt x="581596" y="391591"/>
                </a:lnTo>
                <a:lnTo>
                  <a:pt x="581660" y="391172"/>
                </a:lnTo>
                <a:lnTo>
                  <a:pt x="583577" y="387350"/>
                </a:lnTo>
                <a:lnTo>
                  <a:pt x="590308" y="384810"/>
                </a:lnTo>
                <a:lnTo>
                  <a:pt x="591324" y="378460"/>
                </a:lnTo>
                <a:lnTo>
                  <a:pt x="587387" y="378460"/>
                </a:lnTo>
                <a:lnTo>
                  <a:pt x="591832" y="372110"/>
                </a:lnTo>
                <a:lnTo>
                  <a:pt x="608977" y="372110"/>
                </a:lnTo>
                <a:lnTo>
                  <a:pt x="609866" y="369570"/>
                </a:lnTo>
                <a:lnTo>
                  <a:pt x="611263" y="369570"/>
                </a:lnTo>
                <a:lnTo>
                  <a:pt x="613676" y="363220"/>
                </a:lnTo>
                <a:lnTo>
                  <a:pt x="613676" y="361950"/>
                </a:lnTo>
                <a:lnTo>
                  <a:pt x="616978" y="359410"/>
                </a:lnTo>
                <a:lnTo>
                  <a:pt x="619518" y="359410"/>
                </a:lnTo>
                <a:lnTo>
                  <a:pt x="622312" y="355600"/>
                </a:lnTo>
                <a:lnTo>
                  <a:pt x="622820" y="355600"/>
                </a:lnTo>
                <a:lnTo>
                  <a:pt x="623709" y="353060"/>
                </a:lnTo>
                <a:lnTo>
                  <a:pt x="620915" y="342900"/>
                </a:lnTo>
                <a:lnTo>
                  <a:pt x="619518" y="344170"/>
                </a:lnTo>
                <a:lnTo>
                  <a:pt x="617486" y="346710"/>
                </a:lnTo>
                <a:lnTo>
                  <a:pt x="614184" y="346710"/>
                </a:lnTo>
                <a:lnTo>
                  <a:pt x="612787" y="350520"/>
                </a:lnTo>
                <a:lnTo>
                  <a:pt x="610882" y="353060"/>
                </a:lnTo>
                <a:lnTo>
                  <a:pt x="611263" y="355600"/>
                </a:lnTo>
                <a:lnTo>
                  <a:pt x="610882" y="356870"/>
                </a:lnTo>
                <a:lnTo>
                  <a:pt x="610374" y="359410"/>
                </a:lnTo>
                <a:lnTo>
                  <a:pt x="607072" y="361950"/>
                </a:lnTo>
                <a:lnTo>
                  <a:pt x="605167" y="363220"/>
                </a:lnTo>
                <a:lnTo>
                  <a:pt x="594626" y="363220"/>
                </a:lnTo>
                <a:lnTo>
                  <a:pt x="590816" y="361950"/>
                </a:lnTo>
                <a:lnTo>
                  <a:pt x="591959" y="359410"/>
                </a:lnTo>
                <a:lnTo>
                  <a:pt x="593229" y="356870"/>
                </a:lnTo>
                <a:lnTo>
                  <a:pt x="597928" y="359410"/>
                </a:lnTo>
                <a:lnTo>
                  <a:pt x="597420" y="356870"/>
                </a:lnTo>
                <a:lnTo>
                  <a:pt x="595134" y="350520"/>
                </a:lnTo>
                <a:lnTo>
                  <a:pt x="598436" y="349250"/>
                </a:lnTo>
                <a:lnTo>
                  <a:pt x="598690" y="346710"/>
                </a:lnTo>
                <a:lnTo>
                  <a:pt x="598817" y="344170"/>
                </a:lnTo>
                <a:lnTo>
                  <a:pt x="598944" y="342900"/>
                </a:lnTo>
                <a:lnTo>
                  <a:pt x="601357" y="342900"/>
                </a:lnTo>
                <a:lnTo>
                  <a:pt x="599833" y="340360"/>
                </a:lnTo>
                <a:lnTo>
                  <a:pt x="597928" y="340360"/>
                </a:lnTo>
                <a:lnTo>
                  <a:pt x="596531" y="337820"/>
                </a:lnTo>
                <a:lnTo>
                  <a:pt x="594626" y="334010"/>
                </a:lnTo>
                <a:lnTo>
                  <a:pt x="584593" y="334010"/>
                </a:lnTo>
                <a:lnTo>
                  <a:pt x="583577" y="336550"/>
                </a:lnTo>
                <a:lnTo>
                  <a:pt x="579386" y="336550"/>
                </a:lnTo>
                <a:lnTo>
                  <a:pt x="579767" y="340360"/>
                </a:lnTo>
                <a:lnTo>
                  <a:pt x="578878" y="340360"/>
                </a:lnTo>
                <a:lnTo>
                  <a:pt x="576465" y="344170"/>
                </a:lnTo>
                <a:lnTo>
                  <a:pt x="566940" y="350520"/>
                </a:lnTo>
                <a:lnTo>
                  <a:pt x="571258" y="340360"/>
                </a:lnTo>
                <a:lnTo>
                  <a:pt x="572147" y="337820"/>
                </a:lnTo>
                <a:lnTo>
                  <a:pt x="572147" y="336550"/>
                </a:lnTo>
                <a:lnTo>
                  <a:pt x="572147" y="334010"/>
                </a:lnTo>
                <a:lnTo>
                  <a:pt x="561733" y="334010"/>
                </a:lnTo>
                <a:lnTo>
                  <a:pt x="561733" y="330200"/>
                </a:lnTo>
                <a:lnTo>
                  <a:pt x="561225" y="327660"/>
                </a:lnTo>
                <a:lnTo>
                  <a:pt x="552589" y="317500"/>
                </a:lnTo>
                <a:lnTo>
                  <a:pt x="542556" y="317500"/>
                </a:lnTo>
                <a:lnTo>
                  <a:pt x="542175" y="314960"/>
                </a:lnTo>
                <a:lnTo>
                  <a:pt x="535952" y="314960"/>
                </a:lnTo>
                <a:lnTo>
                  <a:pt x="534936" y="312420"/>
                </a:lnTo>
                <a:lnTo>
                  <a:pt x="533539" y="312420"/>
                </a:lnTo>
                <a:lnTo>
                  <a:pt x="530745" y="308610"/>
                </a:lnTo>
                <a:lnTo>
                  <a:pt x="527316" y="304800"/>
                </a:lnTo>
                <a:lnTo>
                  <a:pt x="526935" y="303530"/>
                </a:lnTo>
                <a:lnTo>
                  <a:pt x="526935" y="327660"/>
                </a:lnTo>
                <a:lnTo>
                  <a:pt x="518680" y="327660"/>
                </a:lnTo>
                <a:lnTo>
                  <a:pt x="517791" y="323850"/>
                </a:lnTo>
                <a:lnTo>
                  <a:pt x="514489" y="323850"/>
                </a:lnTo>
                <a:lnTo>
                  <a:pt x="514489" y="327660"/>
                </a:lnTo>
                <a:lnTo>
                  <a:pt x="513473" y="330200"/>
                </a:lnTo>
                <a:lnTo>
                  <a:pt x="514489" y="331470"/>
                </a:lnTo>
                <a:lnTo>
                  <a:pt x="515886" y="334010"/>
                </a:lnTo>
                <a:lnTo>
                  <a:pt x="512965" y="336550"/>
                </a:lnTo>
                <a:lnTo>
                  <a:pt x="511568" y="334010"/>
                </a:lnTo>
                <a:lnTo>
                  <a:pt x="509536" y="331470"/>
                </a:lnTo>
                <a:lnTo>
                  <a:pt x="508393" y="330200"/>
                </a:lnTo>
                <a:lnTo>
                  <a:pt x="507250" y="330200"/>
                </a:lnTo>
                <a:lnTo>
                  <a:pt x="509155" y="327660"/>
                </a:lnTo>
                <a:lnTo>
                  <a:pt x="508012" y="325120"/>
                </a:lnTo>
                <a:lnTo>
                  <a:pt x="506742" y="323659"/>
                </a:lnTo>
                <a:lnTo>
                  <a:pt x="506742" y="482600"/>
                </a:lnTo>
                <a:lnTo>
                  <a:pt x="506361" y="482600"/>
                </a:lnTo>
                <a:lnTo>
                  <a:pt x="505345" y="486410"/>
                </a:lnTo>
                <a:lnTo>
                  <a:pt x="498233" y="486410"/>
                </a:lnTo>
                <a:lnTo>
                  <a:pt x="497827" y="483870"/>
                </a:lnTo>
                <a:lnTo>
                  <a:pt x="497217" y="480060"/>
                </a:lnTo>
                <a:lnTo>
                  <a:pt x="494296" y="483870"/>
                </a:lnTo>
                <a:lnTo>
                  <a:pt x="489597" y="483870"/>
                </a:lnTo>
                <a:lnTo>
                  <a:pt x="488200" y="482600"/>
                </a:lnTo>
                <a:lnTo>
                  <a:pt x="488581" y="482600"/>
                </a:lnTo>
                <a:lnTo>
                  <a:pt x="488200" y="480060"/>
                </a:lnTo>
                <a:lnTo>
                  <a:pt x="486295" y="480060"/>
                </a:lnTo>
                <a:lnTo>
                  <a:pt x="484771" y="478790"/>
                </a:lnTo>
                <a:lnTo>
                  <a:pt x="484771" y="495300"/>
                </a:lnTo>
                <a:lnTo>
                  <a:pt x="480923" y="501713"/>
                </a:lnTo>
                <a:lnTo>
                  <a:pt x="475221" y="501713"/>
                </a:lnTo>
                <a:lnTo>
                  <a:pt x="465213" y="502920"/>
                </a:lnTo>
                <a:lnTo>
                  <a:pt x="464324" y="508000"/>
                </a:lnTo>
                <a:lnTo>
                  <a:pt x="459117" y="508000"/>
                </a:lnTo>
                <a:lnTo>
                  <a:pt x="457212" y="511810"/>
                </a:lnTo>
                <a:lnTo>
                  <a:pt x="459498" y="518160"/>
                </a:lnTo>
                <a:lnTo>
                  <a:pt x="458609" y="520700"/>
                </a:lnTo>
                <a:lnTo>
                  <a:pt x="462927" y="521970"/>
                </a:lnTo>
                <a:lnTo>
                  <a:pt x="468642" y="520700"/>
                </a:lnTo>
                <a:lnTo>
                  <a:pt x="469150" y="518160"/>
                </a:lnTo>
                <a:lnTo>
                  <a:pt x="472960" y="515620"/>
                </a:lnTo>
                <a:lnTo>
                  <a:pt x="476262" y="514350"/>
                </a:lnTo>
                <a:lnTo>
                  <a:pt x="479056" y="511810"/>
                </a:lnTo>
                <a:lnTo>
                  <a:pt x="484390" y="518160"/>
                </a:lnTo>
                <a:lnTo>
                  <a:pt x="482866" y="520700"/>
                </a:lnTo>
                <a:lnTo>
                  <a:pt x="482485" y="521970"/>
                </a:lnTo>
                <a:lnTo>
                  <a:pt x="476770" y="525780"/>
                </a:lnTo>
                <a:lnTo>
                  <a:pt x="476770" y="693420"/>
                </a:lnTo>
                <a:lnTo>
                  <a:pt x="458355" y="698500"/>
                </a:lnTo>
                <a:lnTo>
                  <a:pt x="420763" y="704850"/>
                </a:lnTo>
                <a:lnTo>
                  <a:pt x="401840" y="704850"/>
                </a:lnTo>
                <a:lnTo>
                  <a:pt x="401840" y="641350"/>
                </a:lnTo>
                <a:lnTo>
                  <a:pt x="410349" y="638810"/>
                </a:lnTo>
                <a:lnTo>
                  <a:pt x="418604" y="638810"/>
                </a:lnTo>
                <a:lnTo>
                  <a:pt x="434733" y="636270"/>
                </a:lnTo>
                <a:lnTo>
                  <a:pt x="435622" y="638810"/>
                </a:lnTo>
                <a:lnTo>
                  <a:pt x="442861" y="641350"/>
                </a:lnTo>
                <a:lnTo>
                  <a:pt x="447560" y="641350"/>
                </a:lnTo>
                <a:lnTo>
                  <a:pt x="449084" y="648970"/>
                </a:lnTo>
                <a:lnTo>
                  <a:pt x="452894" y="648970"/>
                </a:lnTo>
                <a:lnTo>
                  <a:pt x="453783" y="654050"/>
                </a:lnTo>
                <a:lnTo>
                  <a:pt x="458609" y="657860"/>
                </a:lnTo>
                <a:lnTo>
                  <a:pt x="452894" y="664210"/>
                </a:lnTo>
                <a:lnTo>
                  <a:pt x="452894" y="673100"/>
                </a:lnTo>
                <a:lnTo>
                  <a:pt x="456196" y="674370"/>
                </a:lnTo>
                <a:lnTo>
                  <a:pt x="455688" y="676910"/>
                </a:lnTo>
                <a:lnTo>
                  <a:pt x="461022" y="683260"/>
                </a:lnTo>
                <a:lnTo>
                  <a:pt x="466737" y="683260"/>
                </a:lnTo>
                <a:lnTo>
                  <a:pt x="476770" y="693420"/>
                </a:lnTo>
                <a:lnTo>
                  <a:pt x="476770" y="525780"/>
                </a:lnTo>
                <a:lnTo>
                  <a:pt x="470039" y="530860"/>
                </a:lnTo>
                <a:lnTo>
                  <a:pt x="462927" y="533400"/>
                </a:lnTo>
                <a:lnTo>
                  <a:pt x="454799" y="537210"/>
                </a:lnTo>
                <a:lnTo>
                  <a:pt x="430415" y="544830"/>
                </a:lnTo>
                <a:lnTo>
                  <a:pt x="430415" y="628650"/>
                </a:lnTo>
                <a:lnTo>
                  <a:pt x="416064" y="628650"/>
                </a:lnTo>
                <a:lnTo>
                  <a:pt x="408952" y="629920"/>
                </a:lnTo>
                <a:lnTo>
                  <a:pt x="401840" y="629920"/>
                </a:lnTo>
                <a:lnTo>
                  <a:pt x="401840" y="622300"/>
                </a:lnTo>
                <a:lnTo>
                  <a:pt x="404126" y="619760"/>
                </a:lnTo>
                <a:lnTo>
                  <a:pt x="411873" y="619760"/>
                </a:lnTo>
                <a:lnTo>
                  <a:pt x="415683" y="622300"/>
                </a:lnTo>
                <a:lnTo>
                  <a:pt x="419874" y="626110"/>
                </a:lnTo>
                <a:lnTo>
                  <a:pt x="425589" y="622300"/>
                </a:lnTo>
                <a:lnTo>
                  <a:pt x="430415" y="628650"/>
                </a:lnTo>
                <a:lnTo>
                  <a:pt x="430415" y="544830"/>
                </a:lnTo>
                <a:lnTo>
                  <a:pt x="429526" y="546100"/>
                </a:lnTo>
                <a:lnTo>
                  <a:pt x="429018" y="546100"/>
                </a:lnTo>
                <a:lnTo>
                  <a:pt x="424700" y="543560"/>
                </a:lnTo>
                <a:lnTo>
                  <a:pt x="424446" y="541020"/>
                </a:lnTo>
                <a:lnTo>
                  <a:pt x="424446" y="539750"/>
                </a:lnTo>
                <a:lnTo>
                  <a:pt x="424319" y="539750"/>
                </a:lnTo>
                <a:lnTo>
                  <a:pt x="424192" y="537210"/>
                </a:lnTo>
                <a:lnTo>
                  <a:pt x="423303" y="533400"/>
                </a:lnTo>
                <a:lnTo>
                  <a:pt x="415683" y="533400"/>
                </a:lnTo>
                <a:lnTo>
                  <a:pt x="416572" y="539750"/>
                </a:lnTo>
                <a:lnTo>
                  <a:pt x="401840" y="537210"/>
                </a:lnTo>
                <a:lnTo>
                  <a:pt x="401840" y="534670"/>
                </a:lnTo>
                <a:lnTo>
                  <a:pt x="401840" y="527050"/>
                </a:lnTo>
                <a:lnTo>
                  <a:pt x="405650" y="521970"/>
                </a:lnTo>
                <a:lnTo>
                  <a:pt x="410349" y="520700"/>
                </a:lnTo>
                <a:lnTo>
                  <a:pt x="415175" y="520700"/>
                </a:lnTo>
                <a:lnTo>
                  <a:pt x="415683" y="515620"/>
                </a:lnTo>
                <a:lnTo>
                  <a:pt x="419874" y="520700"/>
                </a:lnTo>
                <a:lnTo>
                  <a:pt x="423684" y="520700"/>
                </a:lnTo>
                <a:lnTo>
                  <a:pt x="424700" y="524510"/>
                </a:lnTo>
                <a:lnTo>
                  <a:pt x="434225" y="524510"/>
                </a:lnTo>
                <a:lnTo>
                  <a:pt x="431812" y="527050"/>
                </a:lnTo>
                <a:lnTo>
                  <a:pt x="432320" y="530860"/>
                </a:lnTo>
                <a:lnTo>
                  <a:pt x="434225" y="528320"/>
                </a:lnTo>
                <a:lnTo>
                  <a:pt x="435241" y="524510"/>
                </a:lnTo>
                <a:lnTo>
                  <a:pt x="437527" y="524510"/>
                </a:lnTo>
                <a:lnTo>
                  <a:pt x="435241" y="520700"/>
                </a:lnTo>
                <a:lnTo>
                  <a:pt x="430923" y="520700"/>
                </a:lnTo>
                <a:lnTo>
                  <a:pt x="425589" y="518160"/>
                </a:lnTo>
                <a:lnTo>
                  <a:pt x="424700" y="515620"/>
                </a:lnTo>
                <a:lnTo>
                  <a:pt x="422795" y="514350"/>
                </a:lnTo>
                <a:lnTo>
                  <a:pt x="435241" y="514350"/>
                </a:lnTo>
                <a:lnTo>
                  <a:pt x="440956" y="521970"/>
                </a:lnTo>
                <a:lnTo>
                  <a:pt x="440956" y="527050"/>
                </a:lnTo>
                <a:lnTo>
                  <a:pt x="447560" y="527050"/>
                </a:lnTo>
                <a:lnTo>
                  <a:pt x="448576" y="528320"/>
                </a:lnTo>
                <a:lnTo>
                  <a:pt x="452386" y="528320"/>
                </a:lnTo>
                <a:lnTo>
                  <a:pt x="453275" y="530860"/>
                </a:lnTo>
                <a:lnTo>
                  <a:pt x="461022" y="530860"/>
                </a:lnTo>
                <a:lnTo>
                  <a:pt x="461022" y="527050"/>
                </a:lnTo>
                <a:lnTo>
                  <a:pt x="454291" y="527050"/>
                </a:lnTo>
                <a:lnTo>
                  <a:pt x="453783" y="521970"/>
                </a:lnTo>
                <a:lnTo>
                  <a:pt x="449084" y="520700"/>
                </a:lnTo>
                <a:lnTo>
                  <a:pt x="447560" y="514350"/>
                </a:lnTo>
                <a:lnTo>
                  <a:pt x="449084" y="514350"/>
                </a:lnTo>
                <a:lnTo>
                  <a:pt x="450481" y="511810"/>
                </a:lnTo>
                <a:lnTo>
                  <a:pt x="452386" y="515620"/>
                </a:lnTo>
                <a:lnTo>
                  <a:pt x="454799" y="515620"/>
                </a:lnTo>
                <a:lnTo>
                  <a:pt x="454164" y="511810"/>
                </a:lnTo>
                <a:lnTo>
                  <a:pt x="453783" y="509270"/>
                </a:lnTo>
                <a:lnTo>
                  <a:pt x="456704" y="509270"/>
                </a:lnTo>
                <a:lnTo>
                  <a:pt x="456577" y="508000"/>
                </a:lnTo>
                <a:lnTo>
                  <a:pt x="456450" y="505460"/>
                </a:lnTo>
                <a:lnTo>
                  <a:pt x="456323" y="502920"/>
                </a:lnTo>
                <a:lnTo>
                  <a:pt x="456260" y="501713"/>
                </a:lnTo>
                <a:lnTo>
                  <a:pt x="453275" y="499110"/>
                </a:lnTo>
                <a:lnTo>
                  <a:pt x="453275" y="496570"/>
                </a:lnTo>
                <a:lnTo>
                  <a:pt x="463308" y="496570"/>
                </a:lnTo>
                <a:lnTo>
                  <a:pt x="463181" y="495300"/>
                </a:lnTo>
                <a:lnTo>
                  <a:pt x="463054" y="492760"/>
                </a:lnTo>
                <a:lnTo>
                  <a:pt x="463029" y="492315"/>
                </a:lnTo>
                <a:lnTo>
                  <a:pt x="463816" y="488950"/>
                </a:lnTo>
                <a:lnTo>
                  <a:pt x="466737" y="488950"/>
                </a:lnTo>
                <a:lnTo>
                  <a:pt x="467182" y="492315"/>
                </a:lnTo>
                <a:lnTo>
                  <a:pt x="467245" y="492760"/>
                </a:lnTo>
                <a:lnTo>
                  <a:pt x="480072" y="492760"/>
                </a:lnTo>
                <a:lnTo>
                  <a:pt x="484771" y="495300"/>
                </a:lnTo>
                <a:lnTo>
                  <a:pt x="484771" y="478790"/>
                </a:lnTo>
                <a:lnTo>
                  <a:pt x="482485" y="476250"/>
                </a:lnTo>
                <a:lnTo>
                  <a:pt x="482485" y="473710"/>
                </a:lnTo>
                <a:lnTo>
                  <a:pt x="482866" y="469900"/>
                </a:lnTo>
                <a:lnTo>
                  <a:pt x="482485" y="467360"/>
                </a:lnTo>
                <a:lnTo>
                  <a:pt x="489597" y="464820"/>
                </a:lnTo>
                <a:lnTo>
                  <a:pt x="488581" y="469900"/>
                </a:lnTo>
                <a:lnTo>
                  <a:pt x="487184" y="473710"/>
                </a:lnTo>
                <a:lnTo>
                  <a:pt x="488581" y="473710"/>
                </a:lnTo>
                <a:lnTo>
                  <a:pt x="493915" y="469900"/>
                </a:lnTo>
                <a:lnTo>
                  <a:pt x="498233" y="476250"/>
                </a:lnTo>
                <a:lnTo>
                  <a:pt x="497217" y="477520"/>
                </a:lnTo>
                <a:lnTo>
                  <a:pt x="500646" y="480060"/>
                </a:lnTo>
                <a:lnTo>
                  <a:pt x="504456" y="476250"/>
                </a:lnTo>
                <a:lnTo>
                  <a:pt x="506742" y="482600"/>
                </a:lnTo>
                <a:lnTo>
                  <a:pt x="506742" y="323659"/>
                </a:lnTo>
                <a:lnTo>
                  <a:pt x="504710" y="321310"/>
                </a:lnTo>
                <a:lnTo>
                  <a:pt x="502551" y="318770"/>
                </a:lnTo>
                <a:lnTo>
                  <a:pt x="509155" y="317500"/>
                </a:lnTo>
                <a:lnTo>
                  <a:pt x="515378" y="317500"/>
                </a:lnTo>
                <a:lnTo>
                  <a:pt x="508647" y="312420"/>
                </a:lnTo>
                <a:lnTo>
                  <a:pt x="511060" y="312420"/>
                </a:lnTo>
                <a:lnTo>
                  <a:pt x="513981" y="311150"/>
                </a:lnTo>
                <a:lnTo>
                  <a:pt x="517283" y="311150"/>
                </a:lnTo>
                <a:lnTo>
                  <a:pt x="519188" y="308610"/>
                </a:lnTo>
                <a:lnTo>
                  <a:pt x="504837" y="308610"/>
                </a:lnTo>
                <a:lnTo>
                  <a:pt x="499122" y="311150"/>
                </a:lnTo>
                <a:lnTo>
                  <a:pt x="497725" y="317500"/>
                </a:lnTo>
                <a:lnTo>
                  <a:pt x="494931" y="321310"/>
                </a:lnTo>
                <a:lnTo>
                  <a:pt x="490613" y="317500"/>
                </a:lnTo>
                <a:lnTo>
                  <a:pt x="489089" y="317500"/>
                </a:lnTo>
                <a:lnTo>
                  <a:pt x="489089" y="312420"/>
                </a:lnTo>
                <a:lnTo>
                  <a:pt x="500138" y="302260"/>
                </a:lnTo>
                <a:lnTo>
                  <a:pt x="511568" y="302260"/>
                </a:lnTo>
                <a:lnTo>
                  <a:pt x="515378" y="304800"/>
                </a:lnTo>
                <a:lnTo>
                  <a:pt x="519188" y="308610"/>
                </a:lnTo>
                <a:lnTo>
                  <a:pt x="520585" y="311150"/>
                </a:lnTo>
                <a:lnTo>
                  <a:pt x="522490" y="314960"/>
                </a:lnTo>
                <a:lnTo>
                  <a:pt x="524014" y="314960"/>
                </a:lnTo>
                <a:lnTo>
                  <a:pt x="522998" y="317500"/>
                </a:lnTo>
                <a:lnTo>
                  <a:pt x="523506" y="318770"/>
                </a:lnTo>
                <a:lnTo>
                  <a:pt x="524395" y="325120"/>
                </a:lnTo>
                <a:lnTo>
                  <a:pt x="526935" y="327660"/>
                </a:lnTo>
                <a:lnTo>
                  <a:pt x="526935" y="303530"/>
                </a:lnTo>
                <a:lnTo>
                  <a:pt x="525157" y="302260"/>
                </a:lnTo>
                <a:lnTo>
                  <a:pt x="524014" y="299720"/>
                </a:lnTo>
                <a:lnTo>
                  <a:pt x="524014" y="298450"/>
                </a:lnTo>
                <a:lnTo>
                  <a:pt x="523506" y="298450"/>
                </a:lnTo>
                <a:lnTo>
                  <a:pt x="519696" y="292100"/>
                </a:lnTo>
                <a:lnTo>
                  <a:pt x="516394" y="292100"/>
                </a:lnTo>
                <a:lnTo>
                  <a:pt x="515378" y="289560"/>
                </a:lnTo>
                <a:lnTo>
                  <a:pt x="514870" y="289560"/>
                </a:lnTo>
                <a:lnTo>
                  <a:pt x="513981" y="287020"/>
                </a:lnTo>
                <a:lnTo>
                  <a:pt x="520509" y="280670"/>
                </a:lnTo>
                <a:lnTo>
                  <a:pt x="563638" y="238760"/>
                </a:lnTo>
                <a:lnTo>
                  <a:pt x="565543" y="238760"/>
                </a:lnTo>
                <a:lnTo>
                  <a:pt x="565543" y="241300"/>
                </a:lnTo>
                <a:lnTo>
                  <a:pt x="568337" y="241300"/>
                </a:lnTo>
                <a:lnTo>
                  <a:pt x="568845" y="242570"/>
                </a:lnTo>
                <a:lnTo>
                  <a:pt x="569353" y="242570"/>
                </a:lnTo>
                <a:lnTo>
                  <a:pt x="572147" y="245110"/>
                </a:lnTo>
                <a:lnTo>
                  <a:pt x="573671" y="247650"/>
                </a:lnTo>
                <a:lnTo>
                  <a:pt x="572655" y="247650"/>
                </a:lnTo>
                <a:lnTo>
                  <a:pt x="572655" y="254000"/>
                </a:lnTo>
                <a:lnTo>
                  <a:pt x="575068" y="251460"/>
                </a:lnTo>
                <a:lnTo>
                  <a:pt x="577862" y="251460"/>
                </a:lnTo>
                <a:lnTo>
                  <a:pt x="578370" y="254000"/>
                </a:lnTo>
                <a:lnTo>
                  <a:pt x="579386" y="254000"/>
                </a:lnTo>
                <a:lnTo>
                  <a:pt x="579386" y="260350"/>
                </a:lnTo>
                <a:lnTo>
                  <a:pt x="599833" y="285750"/>
                </a:lnTo>
                <a:lnTo>
                  <a:pt x="599452" y="285750"/>
                </a:lnTo>
                <a:lnTo>
                  <a:pt x="598944" y="287020"/>
                </a:lnTo>
                <a:lnTo>
                  <a:pt x="592721" y="287020"/>
                </a:lnTo>
                <a:lnTo>
                  <a:pt x="592721" y="293370"/>
                </a:lnTo>
                <a:lnTo>
                  <a:pt x="589419" y="295910"/>
                </a:lnTo>
                <a:lnTo>
                  <a:pt x="589927" y="298450"/>
                </a:lnTo>
                <a:lnTo>
                  <a:pt x="594118" y="298450"/>
                </a:lnTo>
                <a:lnTo>
                  <a:pt x="594118" y="304800"/>
                </a:lnTo>
                <a:lnTo>
                  <a:pt x="595134" y="302260"/>
                </a:lnTo>
                <a:lnTo>
                  <a:pt x="596531" y="299720"/>
                </a:lnTo>
                <a:lnTo>
                  <a:pt x="606564" y="302260"/>
                </a:lnTo>
                <a:lnTo>
                  <a:pt x="605548" y="308610"/>
                </a:lnTo>
                <a:lnTo>
                  <a:pt x="615581" y="314960"/>
                </a:lnTo>
                <a:lnTo>
                  <a:pt x="614692" y="321310"/>
                </a:lnTo>
                <a:lnTo>
                  <a:pt x="616597" y="321310"/>
                </a:lnTo>
                <a:lnTo>
                  <a:pt x="618502" y="327660"/>
                </a:lnTo>
                <a:lnTo>
                  <a:pt x="619899" y="334010"/>
                </a:lnTo>
                <a:lnTo>
                  <a:pt x="621804" y="340360"/>
                </a:lnTo>
                <a:lnTo>
                  <a:pt x="622312" y="340360"/>
                </a:lnTo>
                <a:lnTo>
                  <a:pt x="623709" y="346710"/>
                </a:lnTo>
                <a:lnTo>
                  <a:pt x="625614" y="356870"/>
                </a:lnTo>
                <a:lnTo>
                  <a:pt x="625233" y="361950"/>
                </a:lnTo>
                <a:lnTo>
                  <a:pt x="624217" y="365760"/>
                </a:lnTo>
                <a:lnTo>
                  <a:pt x="622312" y="365760"/>
                </a:lnTo>
                <a:lnTo>
                  <a:pt x="617486" y="369570"/>
                </a:lnTo>
                <a:lnTo>
                  <a:pt x="622820" y="368300"/>
                </a:lnTo>
                <a:lnTo>
                  <a:pt x="621931" y="375920"/>
                </a:lnTo>
                <a:lnTo>
                  <a:pt x="621804" y="378460"/>
                </a:lnTo>
                <a:lnTo>
                  <a:pt x="622820" y="381000"/>
                </a:lnTo>
                <a:lnTo>
                  <a:pt x="625233" y="378460"/>
                </a:lnTo>
                <a:lnTo>
                  <a:pt x="626122" y="378460"/>
                </a:lnTo>
                <a:lnTo>
                  <a:pt x="626630" y="374650"/>
                </a:lnTo>
                <a:lnTo>
                  <a:pt x="628027" y="374650"/>
                </a:lnTo>
                <a:lnTo>
                  <a:pt x="629043" y="381000"/>
                </a:lnTo>
                <a:lnTo>
                  <a:pt x="629043" y="387350"/>
                </a:lnTo>
                <a:lnTo>
                  <a:pt x="629170" y="388620"/>
                </a:lnTo>
                <a:lnTo>
                  <a:pt x="629297" y="391172"/>
                </a:lnTo>
                <a:lnTo>
                  <a:pt x="629335" y="374650"/>
                </a:lnTo>
                <a:lnTo>
                  <a:pt x="629348" y="368300"/>
                </a:lnTo>
                <a:lnTo>
                  <a:pt x="629424" y="330200"/>
                </a:lnTo>
                <a:lnTo>
                  <a:pt x="627138" y="323850"/>
                </a:lnTo>
                <a:lnTo>
                  <a:pt x="629424" y="323850"/>
                </a:lnTo>
                <a:lnTo>
                  <a:pt x="629424" y="321310"/>
                </a:lnTo>
                <a:lnTo>
                  <a:pt x="626122" y="321310"/>
                </a:lnTo>
                <a:lnTo>
                  <a:pt x="625614" y="318770"/>
                </a:lnTo>
                <a:lnTo>
                  <a:pt x="625233" y="317500"/>
                </a:lnTo>
                <a:lnTo>
                  <a:pt x="624725" y="317500"/>
                </a:lnTo>
                <a:lnTo>
                  <a:pt x="624217" y="308610"/>
                </a:lnTo>
                <a:lnTo>
                  <a:pt x="621423" y="304800"/>
                </a:lnTo>
                <a:lnTo>
                  <a:pt x="622312" y="302260"/>
                </a:lnTo>
                <a:lnTo>
                  <a:pt x="618883" y="302260"/>
                </a:lnTo>
                <a:lnTo>
                  <a:pt x="619493" y="299720"/>
                </a:lnTo>
                <a:lnTo>
                  <a:pt x="620407" y="295910"/>
                </a:lnTo>
                <a:lnTo>
                  <a:pt x="617486" y="289560"/>
                </a:lnTo>
                <a:lnTo>
                  <a:pt x="613676" y="289560"/>
                </a:lnTo>
                <a:lnTo>
                  <a:pt x="611771" y="285750"/>
                </a:lnTo>
                <a:lnTo>
                  <a:pt x="609358" y="283210"/>
                </a:lnTo>
                <a:lnTo>
                  <a:pt x="607453" y="279400"/>
                </a:lnTo>
                <a:lnTo>
                  <a:pt x="608469" y="279400"/>
                </a:lnTo>
                <a:lnTo>
                  <a:pt x="609358" y="276860"/>
                </a:lnTo>
                <a:lnTo>
                  <a:pt x="612787" y="276860"/>
                </a:lnTo>
                <a:lnTo>
                  <a:pt x="612279" y="273050"/>
                </a:lnTo>
                <a:lnTo>
                  <a:pt x="608469" y="270510"/>
                </a:lnTo>
                <a:lnTo>
                  <a:pt x="607453" y="266700"/>
                </a:lnTo>
                <a:lnTo>
                  <a:pt x="602754" y="266700"/>
                </a:lnTo>
                <a:lnTo>
                  <a:pt x="603262" y="267970"/>
                </a:lnTo>
                <a:lnTo>
                  <a:pt x="603262" y="270510"/>
                </a:lnTo>
                <a:lnTo>
                  <a:pt x="602754" y="270510"/>
                </a:lnTo>
                <a:lnTo>
                  <a:pt x="599833" y="266700"/>
                </a:lnTo>
                <a:lnTo>
                  <a:pt x="596531" y="261620"/>
                </a:lnTo>
                <a:lnTo>
                  <a:pt x="593737" y="257810"/>
                </a:lnTo>
                <a:lnTo>
                  <a:pt x="594118" y="257810"/>
                </a:lnTo>
                <a:lnTo>
                  <a:pt x="595642" y="254000"/>
                </a:lnTo>
                <a:lnTo>
                  <a:pt x="595134" y="251460"/>
                </a:lnTo>
                <a:lnTo>
                  <a:pt x="589419" y="251460"/>
                </a:lnTo>
                <a:lnTo>
                  <a:pt x="588403" y="247650"/>
                </a:lnTo>
                <a:lnTo>
                  <a:pt x="587387" y="245110"/>
                </a:lnTo>
                <a:lnTo>
                  <a:pt x="584593" y="242570"/>
                </a:lnTo>
                <a:lnTo>
                  <a:pt x="583831" y="241300"/>
                </a:lnTo>
                <a:lnTo>
                  <a:pt x="583196" y="238760"/>
                </a:lnTo>
                <a:lnTo>
                  <a:pt x="579767" y="241300"/>
                </a:lnTo>
                <a:lnTo>
                  <a:pt x="578370" y="238760"/>
                </a:lnTo>
                <a:lnTo>
                  <a:pt x="575576" y="234950"/>
                </a:lnTo>
                <a:lnTo>
                  <a:pt x="576973" y="228600"/>
                </a:lnTo>
                <a:lnTo>
                  <a:pt x="574052" y="228600"/>
                </a:lnTo>
                <a:lnTo>
                  <a:pt x="582764" y="219710"/>
                </a:lnTo>
                <a:lnTo>
                  <a:pt x="586498" y="215900"/>
                </a:lnTo>
                <a:lnTo>
                  <a:pt x="592213" y="219710"/>
                </a:lnTo>
                <a:lnTo>
                  <a:pt x="596531" y="226060"/>
                </a:lnTo>
                <a:lnTo>
                  <a:pt x="595642" y="228600"/>
                </a:lnTo>
                <a:lnTo>
                  <a:pt x="600341" y="228600"/>
                </a:lnTo>
                <a:lnTo>
                  <a:pt x="601357" y="222250"/>
                </a:lnTo>
                <a:lnTo>
                  <a:pt x="607961" y="223520"/>
                </a:lnTo>
                <a:lnTo>
                  <a:pt x="608977" y="228600"/>
                </a:lnTo>
                <a:lnTo>
                  <a:pt x="609866" y="234950"/>
                </a:lnTo>
                <a:lnTo>
                  <a:pt x="612279" y="238760"/>
                </a:lnTo>
                <a:lnTo>
                  <a:pt x="615073" y="241300"/>
                </a:lnTo>
                <a:lnTo>
                  <a:pt x="619518" y="241300"/>
                </a:lnTo>
                <a:lnTo>
                  <a:pt x="620407" y="242570"/>
                </a:lnTo>
                <a:lnTo>
                  <a:pt x="625614" y="242570"/>
                </a:lnTo>
                <a:lnTo>
                  <a:pt x="630440" y="247650"/>
                </a:lnTo>
                <a:lnTo>
                  <a:pt x="630440" y="248920"/>
                </a:lnTo>
                <a:lnTo>
                  <a:pt x="630948" y="251460"/>
                </a:lnTo>
                <a:lnTo>
                  <a:pt x="642759" y="251460"/>
                </a:lnTo>
                <a:lnTo>
                  <a:pt x="642759" y="254000"/>
                </a:lnTo>
                <a:lnTo>
                  <a:pt x="643267" y="257810"/>
                </a:lnTo>
                <a:lnTo>
                  <a:pt x="645680" y="260350"/>
                </a:lnTo>
                <a:lnTo>
                  <a:pt x="650379" y="260350"/>
                </a:lnTo>
                <a:lnTo>
                  <a:pt x="651014" y="261620"/>
                </a:lnTo>
                <a:lnTo>
                  <a:pt x="651395" y="264160"/>
                </a:lnTo>
                <a:lnTo>
                  <a:pt x="653300" y="267970"/>
                </a:lnTo>
                <a:lnTo>
                  <a:pt x="657618" y="270510"/>
                </a:lnTo>
                <a:lnTo>
                  <a:pt x="658126" y="274320"/>
                </a:lnTo>
                <a:lnTo>
                  <a:pt x="662444" y="274320"/>
                </a:lnTo>
                <a:lnTo>
                  <a:pt x="663333" y="279400"/>
                </a:lnTo>
                <a:lnTo>
                  <a:pt x="670445" y="279400"/>
                </a:lnTo>
                <a:lnTo>
                  <a:pt x="674763" y="276860"/>
                </a:lnTo>
                <a:lnTo>
                  <a:pt x="676668" y="276860"/>
                </a:lnTo>
                <a:lnTo>
                  <a:pt x="698004" y="336550"/>
                </a:lnTo>
                <a:lnTo>
                  <a:pt x="702830" y="374650"/>
                </a:lnTo>
                <a:lnTo>
                  <a:pt x="703084" y="378460"/>
                </a:lnTo>
                <a:lnTo>
                  <a:pt x="703160" y="379730"/>
                </a:lnTo>
                <a:lnTo>
                  <a:pt x="703249" y="381000"/>
                </a:lnTo>
                <a:lnTo>
                  <a:pt x="703338" y="382270"/>
                </a:lnTo>
                <a:lnTo>
                  <a:pt x="703821" y="391172"/>
                </a:lnTo>
                <a:lnTo>
                  <a:pt x="703948" y="334010"/>
                </a:lnTo>
                <a:lnTo>
                  <a:pt x="703948" y="321233"/>
                </a:lnTo>
                <a:lnTo>
                  <a:pt x="691019" y="280670"/>
                </a:lnTo>
                <a:lnTo>
                  <a:pt x="689216" y="276860"/>
                </a:lnTo>
                <a:lnTo>
                  <a:pt x="684415" y="266700"/>
                </a:lnTo>
                <a:lnTo>
                  <a:pt x="685304" y="264160"/>
                </a:lnTo>
                <a:lnTo>
                  <a:pt x="686320" y="260350"/>
                </a:lnTo>
                <a:lnTo>
                  <a:pt x="689114" y="261620"/>
                </a:lnTo>
                <a:lnTo>
                  <a:pt x="693432" y="264160"/>
                </a:lnTo>
                <a:lnTo>
                  <a:pt x="692797" y="260350"/>
                </a:lnTo>
                <a:lnTo>
                  <a:pt x="690638" y="254000"/>
                </a:lnTo>
                <a:lnTo>
                  <a:pt x="684923" y="248920"/>
                </a:lnTo>
                <a:lnTo>
                  <a:pt x="685304" y="247650"/>
                </a:lnTo>
                <a:lnTo>
                  <a:pt x="685812" y="245110"/>
                </a:lnTo>
                <a:lnTo>
                  <a:pt x="679589" y="241300"/>
                </a:lnTo>
                <a:lnTo>
                  <a:pt x="679970" y="238760"/>
                </a:lnTo>
                <a:lnTo>
                  <a:pt x="680478" y="238760"/>
                </a:lnTo>
                <a:lnTo>
                  <a:pt x="674763" y="234950"/>
                </a:lnTo>
                <a:lnTo>
                  <a:pt x="675779" y="232410"/>
                </a:lnTo>
                <a:lnTo>
                  <a:pt x="672350" y="226060"/>
                </a:lnTo>
                <a:lnTo>
                  <a:pt x="666254" y="222250"/>
                </a:lnTo>
                <a:lnTo>
                  <a:pt x="665746" y="217170"/>
                </a:lnTo>
                <a:lnTo>
                  <a:pt x="660539" y="215900"/>
                </a:lnTo>
                <a:lnTo>
                  <a:pt x="659396" y="215900"/>
                </a:lnTo>
                <a:lnTo>
                  <a:pt x="651014" y="204470"/>
                </a:lnTo>
                <a:lnTo>
                  <a:pt x="651395" y="203200"/>
                </a:lnTo>
                <a:lnTo>
                  <a:pt x="648474" y="200660"/>
                </a:lnTo>
                <a:lnTo>
                  <a:pt x="648474" y="196850"/>
                </a:lnTo>
                <a:lnTo>
                  <a:pt x="645680" y="194310"/>
                </a:lnTo>
                <a:lnTo>
                  <a:pt x="641362" y="194310"/>
                </a:lnTo>
                <a:lnTo>
                  <a:pt x="632853" y="185420"/>
                </a:lnTo>
                <a:lnTo>
                  <a:pt x="631837" y="181610"/>
                </a:lnTo>
                <a:lnTo>
                  <a:pt x="627519" y="181610"/>
                </a:lnTo>
                <a:lnTo>
                  <a:pt x="628027" y="175260"/>
                </a:lnTo>
                <a:lnTo>
                  <a:pt x="637933" y="165100"/>
                </a:lnTo>
                <a:lnTo>
                  <a:pt x="674763" y="127000"/>
                </a:lnTo>
                <a:lnTo>
                  <a:pt x="700163" y="156210"/>
                </a:lnTo>
                <a:lnTo>
                  <a:pt x="741438" y="219710"/>
                </a:lnTo>
                <a:lnTo>
                  <a:pt x="769124" y="285750"/>
                </a:lnTo>
                <a:lnTo>
                  <a:pt x="782967" y="356870"/>
                </a:lnTo>
                <a:lnTo>
                  <a:pt x="783983" y="374650"/>
                </a:lnTo>
                <a:lnTo>
                  <a:pt x="784110" y="374650"/>
                </a:lnTo>
                <a:lnTo>
                  <a:pt x="784237" y="378460"/>
                </a:lnTo>
                <a:lnTo>
                  <a:pt x="784364" y="381000"/>
                </a:lnTo>
                <a:lnTo>
                  <a:pt x="784491" y="382270"/>
                </a:lnTo>
                <a:lnTo>
                  <a:pt x="784618" y="384810"/>
                </a:lnTo>
                <a:lnTo>
                  <a:pt x="784745" y="387350"/>
                </a:lnTo>
                <a:lnTo>
                  <a:pt x="784872" y="388620"/>
                </a:lnTo>
                <a:lnTo>
                  <a:pt x="784999" y="391172"/>
                </a:lnTo>
                <a:lnTo>
                  <a:pt x="785126" y="311150"/>
                </a:lnTo>
                <a:lnTo>
                  <a:pt x="765949" y="248920"/>
                </a:lnTo>
                <a:lnTo>
                  <a:pt x="749439" y="213360"/>
                </a:lnTo>
                <a:lnTo>
                  <a:pt x="729246" y="177800"/>
                </a:lnTo>
                <a:lnTo>
                  <a:pt x="705358" y="146050"/>
                </a:lnTo>
                <a:lnTo>
                  <a:pt x="687209" y="127000"/>
                </a:lnTo>
                <a:lnTo>
                  <a:pt x="678065" y="115570"/>
                </a:lnTo>
                <a:lnTo>
                  <a:pt x="668159" y="107950"/>
                </a:lnTo>
                <a:lnTo>
                  <a:pt x="668159" y="120650"/>
                </a:lnTo>
                <a:lnTo>
                  <a:pt x="625233" y="162560"/>
                </a:lnTo>
                <a:lnTo>
                  <a:pt x="623709" y="162560"/>
                </a:lnTo>
                <a:lnTo>
                  <a:pt x="622312" y="165100"/>
                </a:lnTo>
                <a:lnTo>
                  <a:pt x="620915" y="162560"/>
                </a:lnTo>
                <a:lnTo>
                  <a:pt x="617994" y="162560"/>
                </a:lnTo>
                <a:lnTo>
                  <a:pt x="622312" y="158750"/>
                </a:lnTo>
                <a:lnTo>
                  <a:pt x="622312" y="156210"/>
                </a:lnTo>
                <a:lnTo>
                  <a:pt x="621169" y="153670"/>
                </a:lnTo>
                <a:lnTo>
                  <a:pt x="619899" y="152400"/>
                </a:lnTo>
                <a:lnTo>
                  <a:pt x="612787" y="153670"/>
                </a:lnTo>
                <a:lnTo>
                  <a:pt x="612787" y="152400"/>
                </a:lnTo>
                <a:lnTo>
                  <a:pt x="612279" y="152400"/>
                </a:lnTo>
                <a:lnTo>
                  <a:pt x="610882" y="146050"/>
                </a:lnTo>
                <a:lnTo>
                  <a:pt x="610438" y="139763"/>
                </a:lnTo>
                <a:lnTo>
                  <a:pt x="607453" y="137160"/>
                </a:lnTo>
                <a:lnTo>
                  <a:pt x="607453" y="134620"/>
                </a:lnTo>
                <a:lnTo>
                  <a:pt x="602754" y="137160"/>
                </a:lnTo>
                <a:lnTo>
                  <a:pt x="602754" y="130810"/>
                </a:lnTo>
                <a:lnTo>
                  <a:pt x="597928" y="130810"/>
                </a:lnTo>
                <a:lnTo>
                  <a:pt x="597801" y="127000"/>
                </a:lnTo>
                <a:lnTo>
                  <a:pt x="597547" y="124460"/>
                </a:lnTo>
                <a:lnTo>
                  <a:pt x="588911" y="124460"/>
                </a:lnTo>
                <a:lnTo>
                  <a:pt x="587387" y="121920"/>
                </a:lnTo>
                <a:lnTo>
                  <a:pt x="587387" y="196850"/>
                </a:lnTo>
                <a:lnTo>
                  <a:pt x="587387" y="203200"/>
                </a:lnTo>
                <a:lnTo>
                  <a:pt x="583196" y="203200"/>
                </a:lnTo>
                <a:lnTo>
                  <a:pt x="583196" y="204470"/>
                </a:lnTo>
                <a:lnTo>
                  <a:pt x="569353" y="219710"/>
                </a:lnTo>
                <a:lnTo>
                  <a:pt x="567956" y="217170"/>
                </a:lnTo>
                <a:lnTo>
                  <a:pt x="565543" y="217170"/>
                </a:lnTo>
                <a:lnTo>
                  <a:pt x="563638" y="219710"/>
                </a:lnTo>
                <a:lnTo>
                  <a:pt x="564413" y="210820"/>
                </a:lnTo>
                <a:lnTo>
                  <a:pt x="564527" y="209550"/>
                </a:lnTo>
                <a:lnTo>
                  <a:pt x="567956" y="207010"/>
                </a:lnTo>
                <a:lnTo>
                  <a:pt x="569861" y="209550"/>
                </a:lnTo>
                <a:lnTo>
                  <a:pt x="568972" y="207010"/>
                </a:lnTo>
                <a:lnTo>
                  <a:pt x="568210" y="207010"/>
                </a:lnTo>
                <a:lnTo>
                  <a:pt x="563003" y="198120"/>
                </a:lnTo>
                <a:lnTo>
                  <a:pt x="556907" y="191770"/>
                </a:lnTo>
                <a:lnTo>
                  <a:pt x="556907" y="232410"/>
                </a:lnTo>
                <a:lnTo>
                  <a:pt x="507250" y="280670"/>
                </a:lnTo>
                <a:lnTo>
                  <a:pt x="500646" y="275907"/>
                </a:lnTo>
                <a:lnTo>
                  <a:pt x="500646" y="287020"/>
                </a:lnTo>
                <a:lnTo>
                  <a:pt x="497725" y="292100"/>
                </a:lnTo>
                <a:lnTo>
                  <a:pt x="496328" y="289560"/>
                </a:lnTo>
                <a:lnTo>
                  <a:pt x="492010" y="289560"/>
                </a:lnTo>
                <a:lnTo>
                  <a:pt x="492010" y="285750"/>
                </a:lnTo>
                <a:lnTo>
                  <a:pt x="488200" y="283210"/>
                </a:lnTo>
                <a:lnTo>
                  <a:pt x="488581" y="285750"/>
                </a:lnTo>
                <a:lnTo>
                  <a:pt x="488581" y="289560"/>
                </a:lnTo>
                <a:lnTo>
                  <a:pt x="484771" y="289560"/>
                </a:lnTo>
                <a:lnTo>
                  <a:pt x="483882" y="287020"/>
                </a:lnTo>
                <a:lnTo>
                  <a:pt x="481469" y="292100"/>
                </a:lnTo>
                <a:lnTo>
                  <a:pt x="480961" y="293370"/>
                </a:lnTo>
                <a:lnTo>
                  <a:pt x="483374" y="293370"/>
                </a:lnTo>
                <a:lnTo>
                  <a:pt x="485787" y="295910"/>
                </a:lnTo>
                <a:lnTo>
                  <a:pt x="490105" y="292100"/>
                </a:lnTo>
                <a:lnTo>
                  <a:pt x="490486" y="295910"/>
                </a:lnTo>
                <a:lnTo>
                  <a:pt x="490994" y="298450"/>
                </a:lnTo>
                <a:lnTo>
                  <a:pt x="475246" y="312420"/>
                </a:lnTo>
                <a:lnTo>
                  <a:pt x="471055" y="312420"/>
                </a:lnTo>
                <a:lnTo>
                  <a:pt x="469531" y="317500"/>
                </a:lnTo>
                <a:lnTo>
                  <a:pt x="463816" y="312420"/>
                </a:lnTo>
                <a:lnTo>
                  <a:pt x="465721" y="311150"/>
                </a:lnTo>
                <a:lnTo>
                  <a:pt x="467245" y="308610"/>
                </a:lnTo>
                <a:lnTo>
                  <a:pt x="467245" y="306070"/>
                </a:lnTo>
                <a:lnTo>
                  <a:pt x="465213" y="304800"/>
                </a:lnTo>
                <a:lnTo>
                  <a:pt x="462927" y="311150"/>
                </a:lnTo>
                <a:lnTo>
                  <a:pt x="457212" y="311150"/>
                </a:lnTo>
                <a:lnTo>
                  <a:pt x="455688" y="312420"/>
                </a:lnTo>
                <a:lnTo>
                  <a:pt x="456704" y="314960"/>
                </a:lnTo>
                <a:lnTo>
                  <a:pt x="458101" y="317500"/>
                </a:lnTo>
                <a:lnTo>
                  <a:pt x="455307" y="314960"/>
                </a:lnTo>
                <a:lnTo>
                  <a:pt x="453275" y="321310"/>
                </a:lnTo>
                <a:lnTo>
                  <a:pt x="454799" y="321310"/>
                </a:lnTo>
                <a:lnTo>
                  <a:pt x="459498" y="323850"/>
                </a:lnTo>
                <a:lnTo>
                  <a:pt x="456196" y="323850"/>
                </a:lnTo>
                <a:lnTo>
                  <a:pt x="457593" y="325120"/>
                </a:lnTo>
                <a:lnTo>
                  <a:pt x="458609" y="327660"/>
                </a:lnTo>
                <a:lnTo>
                  <a:pt x="461022" y="325120"/>
                </a:lnTo>
                <a:lnTo>
                  <a:pt x="461403" y="327660"/>
                </a:lnTo>
                <a:lnTo>
                  <a:pt x="458609" y="330200"/>
                </a:lnTo>
                <a:lnTo>
                  <a:pt x="452894" y="330200"/>
                </a:lnTo>
                <a:lnTo>
                  <a:pt x="451370" y="331470"/>
                </a:lnTo>
                <a:lnTo>
                  <a:pt x="445655" y="327660"/>
                </a:lnTo>
                <a:lnTo>
                  <a:pt x="445655" y="416560"/>
                </a:lnTo>
                <a:lnTo>
                  <a:pt x="445655" y="420370"/>
                </a:lnTo>
                <a:lnTo>
                  <a:pt x="440956" y="422910"/>
                </a:lnTo>
                <a:lnTo>
                  <a:pt x="442353" y="431800"/>
                </a:lnTo>
                <a:lnTo>
                  <a:pt x="440448" y="433070"/>
                </a:lnTo>
                <a:lnTo>
                  <a:pt x="440448" y="435610"/>
                </a:lnTo>
                <a:lnTo>
                  <a:pt x="438035" y="438150"/>
                </a:lnTo>
                <a:lnTo>
                  <a:pt x="438035" y="441960"/>
                </a:lnTo>
                <a:lnTo>
                  <a:pt x="429907" y="441960"/>
                </a:lnTo>
                <a:lnTo>
                  <a:pt x="429907" y="482600"/>
                </a:lnTo>
                <a:lnTo>
                  <a:pt x="426097" y="483870"/>
                </a:lnTo>
                <a:lnTo>
                  <a:pt x="423303" y="488950"/>
                </a:lnTo>
                <a:lnTo>
                  <a:pt x="418985" y="486410"/>
                </a:lnTo>
                <a:lnTo>
                  <a:pt x="414159" y="486410"/>
                </a:lnTo>
                <a:lnTo>
                  <a:pt x="412762" y="482600"/>
                </a:lnTo>
                <a:lnTo>
                  <a:pt x="421652" y="482600"/>
                </a:lnTo>
                <a:lnTo>
                  <a:pt x="421779" y="480060"/>
                </a:lnTo>
                <a:lnTo>
                  <a:pt x="425589" y="480060"/>
                </a:lnTo>
                <a:lnTo>
                  <a:pt x="427113" y="477520"/>
                </a:lnTo>
                <a:lnTo>
                  <a:pt x="428002" y="480060"/>
                </a:lnTo>
                <a:lnTo>
                  <a:pt x="429907" y="482600"/>
                </a:lnTo>
                <a:lnTo>
                  <a:pt x="429907" y="441960"/>
                </a:lnTo>
                <a:lnTo>
                  <a:pt x="428002" y="441960"/>
                </a:lnTo>
                <a:lnTo>
                  <a:pt x="427913" y="457200"/>
                </a:lnTo>
                <a:lnTo>
                  <a:pt x="427913" y="458470"/>
                </a:lnTo>
                <a:lnTo>
                  <a:pt x="427748" y="461010"/>
                </a:lnTo>
                <a:lnTo>
                  <a:pt x="427748" y="463550"/>
                </a:lnTo>
                <a:lnTo>
                  <a:pt x="427621" y="463550"/>
                </a:lnTo>
                <a:lnTo>
                  <a:pt x="427621" y="464820"/>
                </a:lnTo>
                <a:lnTo>
                  <a:pt x="427113" y="467360"/>
                </a:lnTo>
                <a:lnTo>
                  <a:pt x="424700" y="469900"/>
                </a:lnTo>
                <a:lnTo>
                  <a:pt x="419874" y="469900"/>
                </a:lnTo>
                <a:lnTo>
                  <a:pt x="419874" y="461010"/>
                </a:lnTo>
                <a:lnTo>
                  <a:pt x="423684" y="457200"/>
                </a:lnTo>
                <a:lnTo>
                  <a:pt x="427913" y="457200"/>
                </a:lnTo>
                <a:lnTo>
                  <a:pt x="427913" y="441909"/>
                </a:lnTo>
                <a:lnTo>
                  <a:pt x="424192" y="439420"/>
                </a:lnTo>
                <a:lnTo>
                  <a:pt x="416572" y="441960"/>
                </a:lnTo>
                <a:lnTo>
                  <a:pt x="418985" y="445770"/>
                </a:lnTo>
                <a:lnTo>
                  <a:pt x="413778" y="445770"/>
                </a:lnTo>
                <a:lnTo>
                  <a:pt x="410857" y="450850"/>
                </a:lnTo>
                <a:lnTo>
                  <a:pt x="413270" y="454660"/>
                </a:lnTo>
                <a:lnTo>
                  <a:pt x="409841" y="454660"/>
                </a:lnTo>
                <a:lnTo>
                  <a:pt x="409841" y="482600"/>
                </a:lnTo>
                <a:lnTo>
                  <a:pt x="409613" y="482600"/>
                </a:lnTo>
                <a:lnTo>
                  <a:pt x="409587" y="486410"/>
                </a:lnTo>
                <a:lnTo>
                  <a:pt x="409460" y="488950"/>
                </a:lnTo>
                <a:lnTo>
                  <a:pt x="407555" y="490220"/>
                </a:lnTo>
                <a:lnTo>
                  <a:pt x="402729" y="496570"/>
                </a:lnTo>
                <a:lnTo>
                  <a:pt x="407555" y="496570"/>
                </a:lnTo>
                <a:lnTo>
                  <a:pt x="404126" y="499110"/>
                </a:lnTo>
                <a:lnTo>
                  <a:pt x="401840" y="501650"/>
                </a:lnTo>
                <a:lnTo>
                  <a:pt x="401840" y="492760"/>
                </a:lnTo>
                <a:lnTo>
                  <a:pt x="401840" y="483870"/>
                </a:lnTo>
                <a:lnTo>
                  <a:pt x="407047" y="482600"/>
                </a:lnTo>
                <a:lnTo>
                  <a:pt x="409613" y="482600"/>
                </a:lnTo>
                <a:lnTo>
                  <a:pt x="409740" y="467360"/>
                </a:lnTo>
                <a:lnTo>
                  <a:pt x="409841" y="454660"/>
                </a:lnTo>
                <a:lnTo>
                  <a:pt x="408952" y="454660"/>
                </a:lnTo>
                <a:lnTo>
                  <a:pt x="408952" y="463550"/>
                </a:lnTo>
                <a:lnTo>
                  <a:pt x="404126" y="467360"/>
                </a:lnTo>
                <a:lnTo>
                  <a:pt x="404634" y="473710"/>
                </a:lnTo>
                <a:lnTo>
                  <a:pt x="392188" y="473710"/>
                </a:lnTo>
                <a:lnTo>
                  <a:pt x="392188" y="488950"/>
                </a:lnTo>
                <a:lnTo>
                  <a:pt x="391401" y="492315"/>
                </a:lnTo>
                <a:lnTo>
                  <a:pt x="391299" y="492760"/>
                </a:lnTo>
                <a:lnTo>
                  <a:pt x="389902" y="490220"/>
                </a:lnTo>
                <a:lnTo>
                  <a:pt x="388886" y="492760"/>
                </a:lnTo>
                <a:lnTo>
                  <a:pt x="390791" y="495300"/>
                </a:lnTo>
                <a:lnTo>
                  <a:pt x="387489" y="495300"/>
                </a:lnTo>
                <a:lnTo>
                  <a:pt x="387489" y="496570"/>
                </a:lnTo>
                <a:lnTo>
                  <a:pt x="386473" y="499110"/>
                </a:lnTo>
                <a:lnTo>
                  <a:pt x="387489" y="499110"/>
                </a:lnTo>
                <a:lnTo>
                  <a:pt x="386054" y="501713"/>
                </a:lnTo>
                <a:lnTo>
                  <a:pt x="390321" y="501713"/>
                </a:lnTo>
                <a:lnTo>
                  <a:pt x="391325" y="501713"/>
                </a:lnTo>
                <a:lnTo>
                  <a:pt x="389902" y="499110"/>
                </a:lnTo>
                <a:lnTo>
                  <a:pt x="392188" y="499110"/>
                </a:lnTo>
                <a:lnTo>
                  <a:pt x="392188" y="502920"/>
                </a:lnTo>
                <a:lnTo>
                  <a:pt x="391299" y="502920"/>
                </a:lnTo>
                <a:lnTo>
                  <a:pt x="390321" y="501713"/>
                </a:lnTo>
                <a:lnTo>
                  <a:pt x="390283" y="505460"/>
                </a:lnTo>
                <a:lnTo>
                  <a:pt x="387489" y="505460"/>
                </a:lnTo>
                <a:lnTo>
                  <a:pt x="390283" y="509270"/>
                </a:lnTo>
                <a:lnTo>
                  <a:pt x="392188" y="509270"/>
                </a:lnTo>
                <a:lnTo>
                  <a:pt x="392188" y="520700"/>
                </a:lnTo>
                <a:lnTo>
                  <a:pt x="378853" y="518160"/>
                </a:lnTo>
                <a:lnTo>
                  <a:pt x="377837" y="518160"/>
                </a:lnTo>
                <a:lnTo>
                  <a:pt x="377710" y="520700"/>
                </a:lnTo>
                <a:lnTo>
                  <a:pt x="377583" y="521970"/>
                </a:lnTo>
                <a:lnTo>
                  <a:pt x="377583" y="524510"/>
                </a:lnTo>
                <a:lnTo>
                  <a:pt x="375043" y="524510"/>
                </a:lnTo>
                <a:lnTo>
                  <a:pt x="375043" y="537210"/>
                </a:lnTo>
                <a:lnTo>
                  <a:pt x="379361" y="534670"/>
                </a:lnTo>
                <a:lnTo>
                  <a:pt x="379361" y="539750"/>
                </a:lnTo>
                <a:lnTo>
                  <a:pt x="390283" y="539750"/>
                </a:lnTo>
                <a:lnTo>
                  <a:pt x="392188" y="537210"/>
                </a:lnTo>
                <a:lnTo>
                  <a:pt x="392188" y="543560"/>
                </a:lnTo>
                <a:lnTo>
                  <a:pt x="392188" y="622300"/>
                </a:lnTo>
                <a:lnTo>
                  <a:pt x="392188" y="787400"/>
                </a:lnTo>
                <a:lnTo>
                  <a:pt x="350024" y="784860"/>
                </a:lnTo>
                <a:lnTo>
                  <a:pt x="308597" y="775970"/>
                </a:lnTo>
                <a:lnTo>
                  <a:pt x="268478" y="765810"/>
                </a:lnTo>
                <a:lnTo>
                  <a:pt x="229958" y="749300"/>
                </a:lnTo>
                <a:lnTo>
                  <a:pt x="175425" y="717550"/>
                </a:lnTo>
                <a:lnTo>
                  <a:pt x="125907" y="676910"/>
                </a:lnTo>
                <a:lnTo>
                  <a:pt x="132232" y="670560"/>
                </a:lnTo>
                <a:lnTo>
                  <a:pt x="176504" y="626110"/>
                </a:lnTo>
                <a:lnTo>
                  <a:pt x="218630" y="660400"/>
                </a:lnTo>
                <a:lnTo>
                  <a:pt x="265760" y="685800"/>
                </a:lnTo>
                <a:lnTo>
                  <a:pt x="327037" y="706120"/>
                </a:lnTo>
                <a:lnTo>
                  <a:pt x="392188" y="715010"/>
                </a:lnTo>
                <a:lnTo>
                  <a:pt x="392188" y="704850"/>
                </a:lnTo>
                <a:lnTo>
                  <a:pt x="360438" y="702310"/>
                </a:lnTo>
                <a:lnTo>
                  <a:pt x="329361" y="698500"/>
                </a:lnTo>
                <a:lnTo>
                  <a:pt x="270052" y="676910"/>
                </a:lnTo>
                <a:lnTo>
                  <a:pt x="224472" y="651510"/>
                </a:lnTo>
                <a:lnTo>
                  <a:pt x="190334" y="626110"/>
                </a:lnTo>
                <a:lnTo>
                  <a:pt x="183184" y="619760"/>
                </a:lnTo>
                <a:lnTo>
                  <a:pt x="191528" y="610870"/>
                </a:lnTo>
                <a:lnTo>
                  <a:pt x="192735" y="609600"/>
                </a:lnTo>
                <a:lnTo>
                  <a:pt x="193687" y="610870"/>
                </a:lnTo>
                <a:lnTo>
                  <a:pt x="193687" y="613410"/>
                </a:lnTo>
                <a:lnTo>
                  <a:pt x="194640" y="619760"/>
                </a:lnTo>
                <a:lnTo>
                  <a:pt x="197510" y="617220"/>
                </a:lnTo>
                <a:lnTo>
                  <a:pt x="220408" y="615950"/>
                </a:lnTo>
                <a:lnTo>
                  <a:pt x="228536" y="609600"/>
                </a:lnTo>
                <a:lnTo>
                  <a:pt x="259080" y="609600"/>
                </a:lnTo>
                <a:lnTo>
                  <a:pt x="252869" y="594360"/>
                </a:lnTo>
                <a:lnTo>
                  <a:pt x="249529" y="594360"/>
                </a:lnTo>
                <a:lnTo>
                  <a:pt x="249529" y="590550"/>
                </a:lnTo>
                <a:lnTo>
                  <a:pt x="261975" y="598170"/>
                </a:lnTo>
                <a:lnTo>
                  <a:pt x="274955" y="607060"/>
                </a:lnTo>
                <a:lnTo>
                  <a:pt x="288467" y="613410"/>
                </a:lnTo>
                <a:lnTo>
                  <a:pt x="302514" y="622300"/>
                </a:lnTo>
                <a:lnTo>
                  <a:pt x="346125" y="635000"/>
                </a:lnTo>
                <a:lnTo>
                  <a:pt x="368947" y="638810"/>
                </a:lnTo>
                <a:lnTo>
                  <a:pt x="392188" y="641350"/>
                </a:lnTo>
                <a:lnTo>
                  <a:pt x="392188" y="629920"/>
                </a:lnTo>
                <a:lnTo>
                  <a:pt x="370217" y="628650"/>
                </a:lnTo>
                <a:lnTo>
                  <a:pt x="348500" y="626110"/>
                </a:lnTo>
                <a:lnTo>
                  <a:pt x="307289" y="613410"/>
                </a:lnTo>
                <a:lnTo>
                  <a:pt x="273037" y="594360"/>
                </a:lnTo>
                <a:lnTo>
                  <a:pt x="240677" y="568960"/>
                </a:lnTo>
                <a:lnTo>
                  <a:pt x="236169" y="565150"/>
                </a:lnTo>
                <a:lnTo>
                  <a:pt x="242493" y="558800"/>
                </a:lnTo>
                <a:lnTo>
                  <a:pt x="286766" y="514350"/>
                </a:lnTo>
                <a:lnTo>
                  <a:pt x="299453" y="527050"/>
                </a:lnTo>
                <a:lnTo>
                  <a:pt x="313080" y="534670"/>
                </a:lnTo>
                <a:lnTo>
                  <a:pt x="327507" y="543560"/>
                </a:lnTo>
                <a:lnTo>
                  <a:pt x="342607" y="549910"/>
                </a:lnTo>
                <a:lnTo>
                  <a:pt x="348373" y="552450"/>
                </a:lnTo>
                <a:lnTo>
                  <a:pt x="359803" y="553720"/>
                </a:lnTo>
                <a:lnTo>
                  <a:pt x="358787" y="556260"/>
                </a:lnTo>
                <a:lnTo>
                  <a:pt x="358406" y="556260"/>
                </a:lnTo>
                <a:lnTo>
                  <a:pt x="359295" y="558800"/>
                </a:lnTo>
                <a:lnTo>
                  <a:pt x="354977" y="560070"/>
                </a:lnTo>
                <a:lnTo>
                  <a:pt x="351675" y="562610"/>
                </a:lnTo>
                <a:lnTo>
                  <a:pt x="349262" y="565150"/>
                </a:lnTo>
                <a:lnTo>
                  <a:pt x="344512" y="566420"/>
                </a:lnTo>
                <a:lnTo>
                  <a:pt x="343560" y="575310"/>
                </a:lnTo>
                <a:lnTo>
                  <a:pt x="341172" y="577850"/>
                </a:lnTo>
                <a:lnTo>
                  <a:pt x="341172" y="581660"/>
                </a:lnTo>
                <a:lnTo>
                  <a:pt x="338315" y="581660"/>
                </a:lnTo>
                <a:lnTo>
                  <a:pt x="338315" y="584200"/>
                </a:lnTo>
                <a:lnTo>
                  <a:pt x="334492" y="584200"/>
                </a:lnTo>
                <a:lnTo>
                  <a:pt x="336880" y="590550"/>
                </a:lnTo>
                <a:lnTo>
                  <a:pt x="339750" y="591820"/>
                </a:lnTo>
                <a:lnTo>
                  <a:pt x="345478" y="591820"/>
                </a:lnTo>
                <a:lnTo>
                  <a:pt x="343090" y="600710"/>
                </a:lnTo>
                <a:lnTo>
                  <a:pt x="346430" y="600710"/>
                </a:lnTo>
                <a:lnTo>
                  <a:pt x="347865" y="604520"/>
                </a:lnTo>
                <a:lnTo>
                  <a:pt x="351167" y="610870"/>
                </a:lnTo>
                <a:lnTo>
                  <a:pt x="352564" y="615950"/>
                </a:lnTo>
                <a:lnTo>
                  <a:pt x="355993" y="615950"/>
                </a:lnTo>
                <a:lnTo>
                  <a:pt x="357390" y="613410"/>
                </a:lnTo>
                <a:lnTo>
                  <a:pt x="359295" y="613410"/>
                </a:lnTo>
                <a:lnTo>
                  <a:pt x="360692" y="619760"/>
                </a:lnTo>
                <a:lnTo>
                  <a:pt x="376948" y="619760"/>
                </a:lnTo>
                <a:lnTo>
                  <a:pt x="376059" y="622300"/>
                </a:lnTo>
                <a:lnTo>
                  <a:pt x="392188" y="622300"/>
                </a:lnTo>
                <a:lnTo>
                  <a:pt x="392188" y="543560"/>
                </a:lnTo>
                <a:lnTo>
                  <a:pt x="385076" y="546100"/>
                </a:lnTo>
                <a:lnTo>
                  <a:pt x="381774" y="546100"/>
                </a:lnTo>
                <a:lnTo>
                  <a:pt x="380250" y="543560"/>
                </a:lnTo>
                <a:lnTo>
                  <a:pt x="377456" y="543560"/>
                </a:lnTo>
                <a:lnTo>
                  <a:pt x="375551" y="546100"/>
                </a:lnTo>
                <a:lnTo>
                  <a:pt x="361327" y="546100"/>
                </a:lnTo>
                <a:lnTo>
                  <a:pt x="347357" y="539750"/>
                </a:lnTo>
                <a:lnTo>
                  <a:pt x="332714" y="534670"/>
                </a:lnTo>
                <a:lnTo>
                  <a:pt x="318808" y="527050"/>
                </a:lnTo>
                <a:lnTo>
                  <a:pt x="305701" y="518160"/>
                </a:lnTo>
                <a:lnTo>
                  <a:pt x="301104" y="514350"/>
                </a:lnTo>
                <a:lnTo>
                  <a:pt x="293446" y="508000"/>
                </a:lnTo>
                <a:lnTo>
                  <a:pt x="299631" y="501713"/>
                </a:lnTo>
                <a:lnTo>
                  <a:pt x="339750" y="461010"/>
                </a:lnTo>
                <a:lnTo>
                  <a:pt x="350786" y="469900"/>
                </a:lnTo>
                <a:lnTo>
                  <a:pt x="362978" y="476250"/>
                </a:lnTo>
                <a:lnTo>
                  <a:pt x="376059" y="482600"/>
                </a:lnTo>
                <a:lnTo>
                  <a:pt x="389902" y="482600"/>
                </a:lnTo>
                <a:lnTo>
                  <a:pt x="389902" y="483870"/>
                </a:lnTo>
                <a:lnTo>
                  <a:pt x="388378" y="486410"/>
                </a:lnTo>
                <a:lnTo>
                  <a:pt x="389902" y="488950"/>
                </a:lnTo>
                <a:lnTo>
                  <a:pt x="392188" y="488950"/>
                </a:lnTo>
                <a:lnTo>
                  <a:pt x="392188" y="473710"/>
                </a:lnTo>
                <a:lnTo>
                  <a:pt x="383298" y="473710"/>
                </a:lnTo>
                <a:lnTo>
                  <a:pt x="370217" y="469900"/>
                </a:lnTo>
                <a:lnTo>
                  <a:pt x="357898" y="463550"/>
                </a:lnTo>
                <a:lnTo>
                  <a:pt x="354850" y="461010"/>
                </a:lnTo>
                <a:lnTo>
                  <a:pt x="346849" y="454660"/>
                </a:lnTo>
                <a:lnTo>
                  <a:pt x="347357" y="454660"/>
                </a:lnTo>
                <a:lnTo>
                  <a:pt x="349262" y="450850"/>
                </a:lnTo>
                <a:lnTo>
                  <a:pt x="352564" y="450850"/>
                </a:lnTo>
                <a:lnTo>
                  <a:pt x="353580" y="448310"/>
                </a:lnTo>
                <a:lnTo>
                  <a:pt x="364502" y="448310"/>
                </a:lnTo>
                <a:lnTo>
                  <a:pt x="365010" y="444500"/>
                </a:lnTo>
                <a:lnTo>
                  <a:pt x="370344" y="445770"/>
                </a:lnTo>
                <a:lnTo>
                  <a:pt x="370344" y="450850"/>
                </a:lnTo>
                <a:lnTo>
                  <a:pt x="374535" y="448310"/>
                </a:lnTo>
                <a:lnTo>
                  <a:pt x="377456" y="444500"/>
                </a:lnTo>
                <a:lnTo>
                  <a:pt x="381774" y="444500"/>
                </a:lnTo>
                <a:lnTo>
                  <a:pt x="382155" y="439420"/>
                </a:lnTo>
                <a:lnTo>
                  <a:pt x="382155" y="438150"/>
                </a:lnTo>
                <a:lnTo>
                  <a:pt x="384187" y="438150"/>
                </a:lnTo>
                <a:lnTo>
                  <a:pt x="384187" y="429260"/>
                </a:lnTo>
                <a:lnTo>
                  <a:pt x="390283" y="429260"/>
                </a:lnTo>
                <a:lnTo>
                  <a:pt x="390283" y="426720"/>
                </a:lnTo>
                <a:lnTo>
                  <a:pt x="389902" y="422910"/>
                </a:lnTo>
                <a:lnTo>
                  <a:pt x="391299" y="419100"/>
                </a:lnTo>
                <a:lnTo>
                  <a:pt x="390283" y="416560"/>
                </a:lnTo>
                <a:lnTo>
                  <a:pt x="387489" y="416560"/>
                </a:lnTo>
                <a:lnTo>
                  <a:pt x="388886" y="412750"/>
                </a:lnTo>
                <a:lnTo>
                  <a:pt x="390791" y="414020"/>
                </a:lnTo>
                <a:lnTo>
                  <a:pt x="393204" y="414020"/>
                </a:lnTo>
                <a:lnTo>
                  <a:pt x="389648" y="412750"/>
                </a:lnTo>
                <a:lnTo>
                  <a:pt x="387997" y="410210"/>
                </a:lnTo>
                <a:lnTo>
                  <a:pt x="385584" y="412750"/>
                </a:lnTo>
                <a:lnTo>
                  <a:pt x="383679" y="407670"/>
                </a:lnTo>
                <a:lnTo>
                  <a:pt x="377964" y="407670"/>
                </a:lnTo>
                <a:lnTo>
                  <a:pt x="377964" y="403860"/>
                </a:lnTo>
                <a:lnTo>
                  <a:pt x="376948" y="397510"/>
                </a:lnTo>
                <a:lnTo>
                  <a:pt x="370725" y="393700"/>
                </a:lnTo>
                <a:lnTo>
                  <a:pt x="366407" y="397510"/>
                </a:lnTo>
                <a:lnTo>
                  <a:pt x="365518" y="403860"/>
                </a:lnTo>
                <a:lnTo>
                  <a:pt x="365518" y="407670"/>
                </a:lnTo>
                <a:lnTo>
                  <a:pt x="361708" y="407670"/>
                </a:lnTo>
                <a:lnTo>
                  <a:pt x="361607" y="408940"/>
                </a:lnTo>
                <a:lnTo>
                  <a:pt x="361518" y="410210"/>
                </a:lnTo>
                <a:lnTo>
                  <a:pt x="361416" y="411480"/>
                </a:lnTo>
                <a:lnTo>
                  <a:pt x="361327" y="412750"/>
                </a:lnTo>
                <a:lnTo>
                  <a:pt x="360819" y="417830"/>
                </a:lnTo>
                <a:lnTo>
                  <a:pt x="360692" y="419100"/>
                </a:lnTo>
                <a:lnTo>
                  <a:pt x="357390" y="420370"/>
                </a:lnTo>
                <a:lnTo>
                  <a:pt x="357771" y="424180"/>
                </a:lnTo>
                <a:lnTo>
                  <a:pt x="357784" y="424421"/>
                </a:lnTo>
                <a:lnTo>
                  <a:pt x="357898" y="425450"/>
                </a:lnTo>
                <a:lnTo>
                  <a:pt x="349262" y="426720"/>
                </a:lnTo>
                <a:lnTo>
                  <a:pt x="348373" y="431800"/>
                </a:lnTo>
                <a:lnTo>
                  <a:pt x="344995" y="435610"/>
                </a:lnTo>
                <a:lnTo>
                  <a:pt x="343560" y="438150"/>
                </a:lnTo>
                <a:lnTo>
                  <a:pt x="341655" y="450850"/>
                </a:lnTo>
                <a:lnTo>
                  <a:pt x="335927" y="444500"/>
                </a:lnTo>
                <a:lnTo>
                  <a:pt x="333070" y="439420"/>
                </a:lnTo>
                <a:lnTo>
                  <a:pt x="333070" y="454660"/>
                </a:lnTo>
                <a:lnTo>
                  <a:pt x="286753" y="501662"/>
                </a:lnTo>
                <a:lnTo>
                  <a:pt x="280085" y="492760"/>
                </a:lnTo>
                <a:lnTo>
                  <a:pt x="280085" y="508000"/>
                </a:lnTo>
                <a:lnTo>
                  <a:pt x="229489" y="558800"/>
                </a:lnTo>
                <a:lnTo>
                  <a:pt x="222796" y="552450"/>
                </a:lnTo>
                <a:lnTo>
                  <a:pt x="219938" y="547370"/>
                </a:lnTo>
                <a:lnTo>
                  <a:pt x="220408" y="546100"/>
                </a:lnTo>
                <a:lnTo>
                  <a:pt x="221843" y="543560"/>
                </a:lnTo>
                <a:lnTo>
                  <a:pt x="227101" y="539750"/>
                </a:lnTo>
                <a:lnTo>
                  <a:pt x="220891" y="534670"/>
                </a:lnTo>
                <a:lnTo>
                  <a:pt x="221373" y="530860"/>
                </a:lnTo>
                <a:lnTo>
                  <a:pt x="218033" y="524510"/>
                </a:lnTo>
                <a:lnTo>
                  <a:pt x="210870" y="518160"/>
                </a:lnTo>
                <a:lnTo>
                  <a:pt x="212775" y="509270"/>
                </a:lnTo>
                <a:lnTo>
                  <a:pt x="212775" y="502920"/>
                </a:lnTo>
                <a:lnTo>
                  <a:pt x="206578" y="496570"/>
                </a:lnTo>
                <a:lnTo>
                  <a:pt x="215163" y="496570"/>
                </a:lnTo>
                <a:lnTo>
                  <a:pt x="218033" y="492760"/>
                </a:lnTo>
                <a:lnTo>
                  <a:pt x="213258" y="488950"/>
                </a:lnTo>
                <a:lnTo>
                  <a:pt x="212864" y="483870"/>
                </a:lnTo>
                <a:lnTo>
                  <a:pt x="212775" y="482600"/>
                </a:lnTo>
                <a:lnTo>
                  <a:pt x="206095" y="482600"/>
                </a:lnTo>
                <a:lnTo>
                  <a:pt x="205968" y="476250"/>
                </a:lnTo>
                <a:lnTo>
                  <a:pt x="205905" y="473710"/>
                </a:lnTo>
                <a:lnTo>
                  <a:pt x="205816" y="469900"/>
                </a:lnTo>
                <a:lnTo>
                  <a:pt x="205714" y="467360"/>
                </a:lnTo>
                <a:lnTo>
                  <a:pt x="205625" y="463550"/>
                </a:lnTo>
                <a:lnTo>
                  <a:pt x="190817" y="441960"/>
                </a:lnTo>
                <a:lnTo>
                  <a:pt x="188429" y="441960"/>
                </a:lnTo>
                <a:lnTo>
                  <a:pt x="190347" y="435610"/>
                </a:lnTo>
                <a:lnTo>
                  <a:pt x="193687" y="435610"/>
                </a:lnTo>
                <a:lnTo>
                  <a:pt x="189318" y="429260"/>
                </a:lnTo>
                <a:lnTo>
                  <a:pt x="189255" y="426720"/>
                </a:lnTo>
                <a:lnTo>
                  <a:pt x="189179" y="425450"/>
                </a:lnTo>
                <a:lnTo>
                  <a:pt x="189077" y="424180"/>
                </a:lnTo>
                <a:lnTo>
                  <a:pt x="188976" y="422910"/>
                </a:lnTo>
                <a:lnTo>
                  <a:pt x="188912" y="420370"/>
                </a:lnTo>
                <a:lnTo>
                  <a:pt x="197510" y="419100"/>
                </a:lnTo>
                <a:lnTo>
                  <a:pt x="199415" y="416560"/>
                </a:lnTo>
                <a:lnTo>
                  <a:pt x="203708" y="416560"/>
                </a:lnTo>
                <a:lnTo>
                  <a:pt x="203606" y="414020"/>
                </a:lnTo>
                <a:lnTo>
                  <a:pt x="203504" y="411480"/>
                </a:lnTo>
                <a:lnTo>
                  <a:pt x="203403" y="408940"/>
                </a:lnTo>
                <a:lnTo>
                  <a:pt x="203352" y="407670"/>
                </a:lnTo>
                <a:lnTo>
                  <a:pt x="203238" y="406400"/>
                </a:lnTo>
                <a:lnTo>
                  <a:pt x="204190" y="403860"/>
                </a:lnTo>
                <a:lnTo>
                  <a:pt x="235216" y="403860"/>
                </a:lnTo>
                <a:lnTo>
                  <a:pt x="236651" y="412750"/>
                </a:lnTo>
                <a:lnTo>
                  <a:pt x="231394" y="419100"/>
                </a:lnTo>
                <a:lnTo>
                  <a:pt x="227101" y="419100"/>
                </a:lnTo>
                <a:lnTo>
                  <a:pt x="227101" y="425450"/>
                </a:lnTo>
                <a:lnTo>
                  <a:pt x="231876" y="426720"/>
                </a:lnTo>
                <a:lnTo>
                  <a:pt x="235216" y="426720"/>
                </a:lnTo>
                <a:lnTo>
                  <a:pt x="233781" y="435610"/>
                </a:lnTo>
                <a:lnTo>
                  <a:pt x="229006" y="429260"/>
                </a:lnTo>
                <a:lnTo>
                  <a:pt x="222796" y="429260"/>
                </a:lnTo>
                <a:lnTo>
                  <a:pt x="230924" y="435610"/>
                </a:lnTo>
                <a:lnTo>
                  <a:pt x="230441" y="435610"/>
                </a:lnTo>
                <a:lnTo>
                  <a:pt x="237121" y="438150"/>
                </a:lnTo>
                <a:lnTo>
                  <a:pt x="235686" y="431800"/>
                </a:lnTo>
                <a:lnTo>
                  <a:pt x="239026" y="429260"/>
                </a:lnTo>
                <a:lnTo>
                  <a:pt x="240944" y="435610"/>
                </a:lnTo>
                <a:lnTo>
                  <a:pt x="242849" y="444500"/>
                </a:lnTo>
                <a:lnTo>
                  <a:pt x="245719" y="452120"/>
                </a:lnTo>
                <a:lnTo>
                  <a:pt x="251955" y="467360"/>
                </a:lnTo>
                <a:lnTo>
                  <a:pt x="259854" y="482600"/>
                </a:lnTo>
                <a:lnTo>
                  <a:pt x="269278" y="495300"/>
                </a:lnTo>
                <a:lnTo>
                  <a:pt x="280085" y="508000"/>
                </a:lnTo>
                <a:lnTo>
                  <a:pt x="280085" y="492760"/>
                </a:lnTo>
                <a:lnTo>
                  <a:pt x="276733" y="488950"/>
                </a:lnTo>
                <a:lnTo>
                  <a:pt x="268084" y="476250"/>
                </a:lnTo>
                <a:lnTo>
                  <a:pt x="250901" y="438150"/>
                </a:lnTo>
                <a:lnTo>
                  <a:pt x="248094" y="422910"/>
                </a:lnTo>
                <a:lnTo>
                  <a:pt x="251434" y="425450"/>
                </a:lnTo>
                <a:lnTo>
                  <a:pt x="255257" y="429260"/>
                </a:lnTo>
                <a:lnTo>
                  <a:pt x="255257" y="431800"/>
                </a:lnTo>
                <a:lnTo>
                  <a:pt x="271487" y="431800"/>
                </a:lnTo>
                <a:lnTo>
                  <a:pt x="275780" y="435610"/>
                </a:lnTo>
                <a:lnTo>
                  <a:pt x="277215" y="441960"/>
                </a:lnTo>
                <a:lnTo>
                  <a:pt x="281990" y="435610"/>
                </a:lnTo>
                <a:lnTo>
                  <a:pt x="291058" y="441960"/>
                </a:lnTo>
                <a:lnTo>
                  <a:pt x="284378" y="444500"/>
                </a:lnTo>
                <a:lnTo>
                  <a:pt x="290576" y="448310"/>
                </a:lnTo>
                <a:lnTo>
                  <a:pt x="290576" y="452120"/>
                </a:lnTo>
                <a:lnTo>
                  <a:pt x="295833" y="450850"/>
                </a:lnTo>
                <a:lnTo>
                  <a:pt x="295833" y="457200"/>
                </a:lnTo>
                <a:lnTo>
                  <a:pt x="297268" y="450850"/>
                </a:lnTo>
                <a:lnTo>
                  <a:pt x="296049" y="448310"/>
                </a:lnTo>
                <a:lnTo>
                  <a:pt x="298691" y="445770"/>
                </a:lnTo>
                <a:lnTo>
                  <a:pt x="301663" y="448310"/>
                </a:lnTo>
                <a:lnTo>
                  <a:pt x="301561" y="452120"/>
                </a:lnTo>
                <a:lnTo>
                  <a:pt x="299173" y="454660"/>
                </a:lnTo>
                <a:lnTo>
                  <a:pt x="302996" y="458470"/>
                </a:lnTo>
                <a:lnTo>
                  <a:pt x="303466" y="467360"/>
                </a:lnTo>
                <a:lnTo>
                  <a:pt x="312064" y="467360"/>
                </a:lnTo>
                <a:lnTo>
                  <a:pt x="309676" y="457200"/>
                </a:lnTo>
                <a:lnTo>
                  <a:pt x="313969" y="454660"/>
                </a:lnTo>
                <a:lnTo>
                  <a:pt x="313969" y="452120"/>
                </a:lnTo>
                <a:lnTo>
                  <a:pt x="316826" y="454660"/>
                </a:lnTo>
                <a:lnTo>
                  <a:pt x="316230" y="452120"/>
                </a:lnTo>
                <a:lnTo>
                  <a:pt x="314744" y="445770"/>
                </a:lnTo>
                <a:lnTo>
                  <a:pt x="314452" y="444500"/>
                </a:lnTo>
                <a:lnTo>
                  <a:pt x="318744" y="439420"/>
                </a:lnTo>
                <a:lnTo>
                  <a:pt x="321132" y="438150"/>
                </a:lnTo>
                <a:lnTo>
                  <a:pt x="324472" y="444500"/>
                </a:lnTo>
                <a:lnTo>
                  <a:pt x="328295" y="450850"/>
                </a:lnTo>
                <a:lnTo>
                  <a:pt x="333070" y="454660"/>
                </a:lnTo>
                <a:lnTo>
                  <a:pt x="333070" y="439420"/>
                </a:lnTo>
                <a:lnTo>
                  <a:pt x="331635" y="438150"/>
                </a:lnTo>
                <a:lnTo>
                  <a:pt x="330098" y="435610"/>
                </a:lnTo>
                <a:lnTo>
                  <a:pt x="327812" y="431800"/>
                </a:lnTo>
                <a:lnTo>
                  <a:pt x="328764" y="426720"/>
                </a:lnTo>
                <a:lnTo>
                  <a:pt x="328764" y="425450"/>
                </a:lnTo>
                <a:lnTo>
                  <a:pt x="324942" y="422910"/>
                </a:lnTo>
                <a:lnTo>
                  <a:pt x="327342" y="419100"/>
                </a:lnTo>
                <a:lnTo>
                  <a:pt x="334975" y="426720"/>
                </a:lnTo>
                <a:lnTo>
                  <a:pt x="329323" y="414020"/>
                </a:lnTo>
                <a:lnTo>
                  <a:pt x="328764" y="412750"/>
                </a:lnTo>
                <a:lnTo>
                  <a:pt x="325424" y="410210"/>
                </a:lnTo>
                <a:lnTo>
                  <a:pt x="321602" y="410210"/>
                </a:lnTo>
                <a:lnTo>
                  <a:pt x="321132" y="406400"/>
                </a:lnTo>
                <a:lnTo>
                  <a:pt x="320763" y="403860"/>
                </a:lnTo>
                <a:lnTo>
                  <a:pt x="320649" y="393700"/>
                </a:lnTo>
                <a:lnTo>
                  <a:pt x="321132" y="393700"/>
                </a:lnTo>
                <a:lnTo>
                  <a:pt x="322072" y="391172"/>
                </a:lnTo>
                <a:lnTo>
                  <a:pt x="323037" y="393700"/>
                </a:lnTo>
                <a:lnTo>
                  <a:pt x="325424" y="393700"/>
                </a:lnTo>
                <a:lnTo>
                  <a:pt x="329247" y="397510"/>
                </a:lnTo>
                <a:lnTo>
                  <a:pt x="329730" y="400050"/>
                </a:lnTo>
                <a:lnTo>
                  <a:pt x="327342" y="400050"/>
                </a:lnTo>
                <a:lnTo>
                  <a:pt x="326859" y="403860"/>
                </a:lnTo>
                <a:lnTo>
                  <a:pt x="327812" y="407670"/>
                </a:lnTo>
                <a:lnTo>
                  <a:pt x="331152" y="407670"/>
                </a:lnTo>
                <a:lnTo>
                  <a:pt x="332587" y="403860"/>
                </a:lnTo>
                <a:lnTo>
                  <a:pt x="340702" y="403860"/>
                </a:lnTo>
                <a:lnTo>
                  <a:pt x="343090" y="406400"/>
                </a:lnTo>
                <a:lnTo>
                  <a:pt x="344043" y="403860"/>
                </a:lnTo>
                <a:lnTo>
                  <a:pt x="345478" y="400050"/>
                </a:lnTo>
                <a:lnTo>
                  <a:pt x="340220" y="397510"/>
                </a:lnTo>
                <a:lnTo>
                  <a:pt x="345478" y="393700"/>
                </a:lnTo>
                <a:lnTo>
                  <a:pt x="346849" y="394970"/>
                </a:lnTo>
                <a:lnTo>
                  <a:pt x="348754" y="397510"/>
                </a:lnTo>
                <a:lnTo>
                  <a:pt x="352552" y="391172"/>
                </a:lnTo>
                <a:lnTo>
                  <a:pt x="354215" y="393700"/>
                </a:lnTo>
                <a:lnTo>
                  <a:pt x="348754" y="398780"/>
                </a:lnTo>
                <a:lnTo>
                  <a:pt x="348373" y="401320"/>
                </a:lnTo>
                <a:lnTo>
                  <a:pt x="346430" y="405130"/>
                </a:lnTo>
                <a:lnTo>
                  <a:pt x="344043" y="410210"/>
                </a:lnTo>
                <a:lnTo>
                  <a:pt x="335445" y="411480"/>
                </a:lnTo>
                <a:lnTo>
                  <a:pt x="334022" y="419100"/>
                </a:lnTo>
                <a:lnTo>
                  <a:pt x="334975" y="424180"/>
                </a:lnTo>
                <a:lnTo>
                  <a:pt x="342607" y="426720"/>
                </a:lnTo>
                <a:lnTo>
                  <a:pt x="343090" y="422910"/>
                </a:lnTo>
                <a:lnTo>
                  <a:pt x="345478" y="421640"/>
                </a:lnTo>
                <a:lnTo>
                  <a:pt x="345948" y="417830"/>
                </a:lnTo>
                <a:lnTo>
                  <a:pt x="347357" y="415290"/>
                </a:lnTo>
                <a:lnTo>
                  <a:pt x="350278" y="412750"/>
                </a:lnTo>
                <a:lnTo>
                  <a:pt x="350659" y="408940"/>
                </a:lnTo>
                <a:lnTo>
                  <a:pt x="354977" y="406400"/>
                </a:lnTo>
                <a:lnTo>
                  <a:pt x="359803" y="406400"/>
                </a:lnTo>
                <a:lnTo>
                  <a:pt x="361708" y="403860"/>
                </a:lnTo>
                <a:lnTo>
                  <a:pt x="362597" y="398780"/>
                </a:lnTo>
                <a:lnTo>
                  <a:pt x="362597" y="394970"/>
                </a:lnTo>
                <a:lnTo>
                  <a:pt x="364502" y="392430"/>
                </a:lnTo>
                <a:lnTo>
                  <a:pt x="369316" y="391172"/>
                </a:lnTo>
                <a:lnTo>
                  <a:pt x="369328" y="382270"/>
                </a:lnTo>
                <a:lnTo>
                  <a:pt x="366915" y="382270"/>
                </a:lnTo>
                <a:lnTo>
                  <a:pt x="366407" y="379730"/>
                </a:lnTo>
                <a:lnTo>
                  <a:pt x="362216" y="379730"/>
                </a:lnTo>
                <a:lnTo>
                  <a:pt x="361200" y="381000"/>
                </a:lnTo>
                <a:lnTo>
                  <a:pt x="359295" y="381000"/>
                </a:lnTo>
                <a:lnTo>
                  <a:pt x="358787" y="384810"/>
                </a:lnTo>
                <a:lnTo>
                  <a:pt x="361200" y="384810"/>
                </a:lnTo>
                <a:lnTo>
                  <a:pt x="361708" y="387350"/>
                </a:lnTo>
                <a:lnTo>
                  <a:pt x="360311" y="388620"/>
                </a:lnTo>
                <a:lnTo>
                  <a:pt x="359283" y="391172"/>
                </a:lnTo>
                <a:lnTo>
                  <a:pt x="355981" y="391172"/>
                </a:lnTo>
                <a:lnTo>
                  <a:pt x="354342" y="392430"/>
                </a:lnTo>
                <a:lnTo>
                  <a:pt x="353745" y="391172"/>
                </a:lnTo>
                <a:lnTo>
                  <a:pt x="352564" y="388620"/>
                </a:lnTo>
                <a:lnTo>
                  <a:pt x="349770" y="384810"/>
                </a:lnTo>
                <a:lnTo>
                  <a:pt x="354469" y="381000"/>
                </a:lnTo>
                <a:lnTo>
                  <a:pt x="353580" y="375920"/>
                </a:lnTo>
                <a:lnTo>
                  <a:pt x="359803" y="378460"/>
                </a:lnTo>
                <a:lnTo>
                  <a:pt x="360311" y="372110"/>
                </a:lnTo>
                <a:lnTo>
                  <a:pt x="354469" y="369570"/>
                </a:lnTo>
                <a:lnTo>
                  <a:pt x="353072" y="375920"/>
                </a:lnTo>
                <a:lnTo>
                  <a:pt x="348373" y="372110"/>
                </a:lnTo>
                <a:lnTo>
                  <a:pt x="353072" y="368300"/>
                </a:lnTo>
                <a:lnTo>
                  <a:pt x="354342" y="368300"/>
                </a:lnTo>
                <a:lnTo>
                  <a:pt x="355485" y="365760"/>
                </a:lnTo>
                <a:lnTo>
                  <a:pt x="355485" y="361950"/>
                </a:lnTo>
                <a:lnTo>
                  <a:pt x="357898" y="361950"/>
                </a:lnTo>
                <a:lnTo>
                  <a:pt x="358406" y="356870"/>
                </a:lnTo>
                <a:lnTo>
                  <a:pt x="364502" y="356870"/>
                </a:lnTo>
                <a:lnTo>
                  <a:pt x="369836" y="355600"/>
                </a:lnTo>
                <a:lnTo>
                  <a:pt x="370725" y="353060"/>
                </a:lnTo>
                <a:lnTo>
                  <a:pt x="376440" y="353060"/>
                </a:lnTo>
                <a:lnTo>
                  <a:pt x="384568" y="344170"/>
                </a:lnTo>
                <a:lnTo>
                  <a:pt x="383679" y="342900"/>
                </a:lnTo>
                <a:lnTo>
                  <a:pt x="378853" y="342900"/>
                </a:lnTo>
                <a:lnTo>
                  <a:pt x="383679" y="337820"/>
                </a:lnTo>
                <a:lnTo>
                  <a:pt x="383806" y="336550"/>
                </a:lnTo>
                <a:lnTo>
                  <a:pt x="384568" y="331470"/>
                </a:lnTo>
                <a:lnTo>
                  <a:pt x="380250" y="331470"/>
                </a:lnTo>
                <a:lnTo>
                  <a:pt x="379361" y="323850"/>
                </a:lnTo>
                <a:lnTo>
                  <a:pt x="385076" y="321310"/>
                </a:lnTo>
                <a:lnTo>
                  <a:pt x="396125" y="321310"/>
                </a:lnTo>
                <a:lnTo>
                  <a:pt x="396125" y="323850"/>
                </a:lnTo>
                <a:lnTo>
                  <a:pt x="397014" y="331470"/>
                </a:lnTo>
                <a:lnTo>
                  <a:pt x="392696" y="330200"/>
                </a:lnTo>
                <a:lnTo>
                  <a:pt x="389902" y="330200"/>
                </a:lnTo>
                <a:lnTo>
                  <a:pt x="388378" y="327660"/>
                </a:lnTo>
                <a:lnTo>
                  <a:pt x="386092" y="327660"/>
                </a:lnTo>
                <a:lnTo>
                  <a:pt x="386092" y="336550"/>
                </a:lnTo>
                <a:lnTo>
                  <a:pt x="390283" y="340360"/>
                </a:lnTo>
                <a:lnTo>
                  <a:pt x="394601" y="340360"/>
                </a:lnTo>
                <a:lnTo>
                  <a:pt x="395617" y="344170"/>
                </a:lnTo>
                <a:lnTo>
                  <a:pt x="405650" y="346710"/>
                </a:lnTo>
                <a:lnTo>
                  <a:pt x="406539" y="346710"/>
                </a:lnTo>
                <a:lnTo>
                  <a:pt x="412762" y="349250"/>
                </a:lnTo>
                <a:lnTo>
                  <a:pt x="424192" y="359410"/>
                </a:lnTo>
                <a:lnTo>
                  <a:pt x="423303" y="363220"/>
                </a:lnTo>
                <a:lnTo>
                  <a:pt x="421398" y="365760"/>
                </a:lnTo>
                <a:lnTo>
                  <a:pt x="422287" y="368300"/>
                </a:lnTo>
                <a:lnTo>
                  <a:pt x="416064" y="365760"/>
                </a:lnTo>
                <a:lnTo>
                  <a:pt x="416064" y="368300"/>
                </a:lnTo>
                <a:lnTo>
                  <a:pt x="418985" y="368300"/>
                </a:lnTo>
                <a:lnTo>
                  <a:pt x="421779" y="369570"/>
                </a:lnTo>
                <a:lnTo>
                  <a:pt x="425589" y="363220"/>
                </a:lnTo>
                <a:lnTo>
                  <a:pt x="430415" y="359410"/>
                </a:lnTo>
                <a:lnTo>
                  <a:pt x="432320" y="365760"/>
                </a:lnTo>
                <a:lnTo>
                  <a:pt x="433336" y="369570"/>
                </a:lnTo>
                <a:lnTo>
                  <a:pt x="430923" y="368300"/>
                </a:lnTo>
                <a:lnTo>
                  <a:pt x="430923" y="374650"/>
                </a:lnTo>
                <a:lnTo>
                  <a:pt x="433336" y="374650"/>
                </a:lnTo>
                <a:lnTo>
                  <a:pt x="437146" y="381000"/>
                </a:lnTo>
                <a:lnTo>
                  <a:pt x="431431" y="382270"/>
                </a:lnTo>
                <a:lnTo>
                  <a:pt x="430415" y="387350"/>
                </a:lnTo>
                <a:lnTo>
                  <a:pt x="429006" y="391172"/>
                </a:lnTo>
                <a:lnTo>
                  <a:pt x="430923" y="391172"/>
                </a:lnTo>
                <a:lnTo>
                  <a:pt x="432320" y="393700"/>
                </a:lnTo>
                <a:lnTo>
                  <a:pt x="433336" y="393700"/>
                </a:lnTo>
                <a:lnTo>
                  <a:pt x="433336" y="397510"/>
                </a:lnTo>
                <a:lnTo>
                  <a:pt x="435622" y="397510"/>
                </a:lnTo>
                <a:lnTo>
                  <a:pt x="435622" y="403860"/>
                </a:lnTo>
                <a:lnTo>
                  <a:pt x="438035" y="403860"/>
                </a:lnTo>
                <a:lnTo>
                  <a:pt x="438035" y="416560"/>
                </a:lnTo>
                <a:lnTo>
                  <a:pt x="440956" y="419100"/>
                </a:lnTo>
                <a:lnTo>
                  <a:pt x="445655" y="416560"/>
                </a:lnTo>
                <a:lnTo>
                  <a:pt x="445655" y="327660"/>
                </a:lnTo>
                <a:lnTo>
                  <a:pt x="438035" y="321310"/>
                </a:lnTo>
                <a:lnTo>
                  <a:pt x="430415" y="318770"/>
                </a:lnTo>
                <a:lnTo>
                  <a:pt x="431812" y="317500"/>
                </a:lnTo>
                <a:lnTo>
                  <a:pt x="433717" y="317500"/>
                </a:lnTo>
                <a:lnTo>
                  <a:pt x="434733" y="314960"/>
                </a:lnTo>
                <a:lnTo>
                  <a:pt x="436130" y="311150"/>
                </a:lnTo>
                <a:lnTo>
                  <a:pt x="437146" y="302260"/>
                </a:lnTo>
                <a:lnTo>
                  <a:pt x="430923" y="302260"/>
                </a:lnTo>
                <a:lnTo>
                  <a:pt x="430415" y="304800"/>
                </a:lnTo>
                <a:lnTo>
                  <a:pt x="429907" y="306070"/>
                </a:lnTo>
                <a:lnTo>
                  <a:pt x="425589" y="308610"/>
                </a:lnTo>
                <a:lnTo>
                  <a:pt x="422795" y="308610"/>
                </a:lnTo>
                <a:lnTo>
                  <a:pt x="423684" y="311150"/>
                </a:lnTo>
                <a:lnTo>
                  <a:pt x="425208" y="312420"/>
                </a:lnTo>
                <a:lnTo>
                  <a:pt x="421398" y="312420"/>
                </a:lnTo>
                <a:lnTo>
                  <a:pt x="421779" y="314960"/>
                </a:lnTo>
                <a:lnTo>
                  <a:pt x="415175" y="314960"/>
                </a:lnTo>
                <a:lnTo>
                  <a:pt x="401840" y="311150"/>
                </a:lnTo>
                <a:lnTo>
                  <a:pt x="401840" y="247650"/>
                </a:lnTo>
                <a:lnTo>
                  <a:pt x="442480" y="254000"/>
                </a:lnTo>
                <a:lnTo>
                  <a:pt x="479183" y="270510"/>
                </a:lnTo>
                <a:lnTo>
                  <a:pt x="500646" y="287020"/>
                </a:lnTo>
                <a:lnTo>
                  <a:pt x="500646" y="275907"/>
                </a:lnTo>
                <a:lnTo>
                  <a:pt x="472071" y="255270"/>
                </a:lnTo>
                <a:lnTo>
                  <a:pt x="449757" y="247650"/>
                </a:lnTo>
                <a:lnTo>
                  <a:pt x="431177" y="241300"/>
                </a:lnTo>
                <a:lnTo>
                  <a:pt x="401840" y="236220"/>
                </a:lnTo>
                <a:lnTo>
                  <a:pt x="401840" y="165100"/>
                </a:lnTo>
                <a:lnTo>
                  <a:pt x="423430" y="166370"/>
                </a:lnTo>
                <a:lnTo>
                  <a:pt x="444639" y="171450"/>
                </a:lnTo>
                <a:lnTo>
                  <a:pt x="465340" y="175260"/>
                </a:lnTo>
                <a:lnTo>
                  <a:pt x="485279" y="184150"/>
                </a:lnTo>
                <a:lnTo>
                  <a:pt x="492391" y="185420"/>
                </a:lnTo>
                <a:lnTo>
                  <a:pt x="499630" y="190500"/>
                </a:lnTo>
                <a:lnTo>
                  <a:pt x="506361" y="194310"/>
                </a:lnTo>
                <a:lnTo>
                  <a:pt x="515124" y="196850"/>
                </a:lnTo>
                <a:lnTo>
                  <a:pt x="523633" y="203200"/>
                </a:lnTo>
                <a:lnTo>
                  <a:pt x="531761" y="209550"/>
                </a:lnTo>
                <a:lnTo>
                  <a:pt x="539762" y="215900"/>
                </a:lnTo>
                <a:lnTo>
                  <a:pt x="540270" y="217170"/>
                </a:lnTo>
                <a:lnTo>
                  <a:pt x="543572" y="219710"/>
                </a:lnTo>
                <a:lnTo>
                  <a:pt x="546366" y="219710"/>
                </a:lnTo>
                <a:lnTo>
                  <a:pt x="547890" y="222250"/>
                </a:lnTo>
                <a:lnTo>
                  <a:pt x="549287" y="222250"/>
                </a:lnTo>
                <a:lnTo>
                  <a:pt x="549287" y="226060"/>
                </a:lnTo>
                <a:lnTo>
                  <a:pt x="552081" y="226060"/>
                </a:lnTo>
                <a:lnTo>
                  <a:pt x="556399" y="228600"/>
                </a:lnTo>
                <a:lnTo>
                  <a:pt x="556907" y="232410"/>
                </a:lnTo>
                <a:lnTo>
                  <a:pt x="556907" y="191770"/>
                </a:lnTo>
                <a:lnTo>
                  <a:pt x="552589" y="190500"/>
                </a:lnTo>
                <a:lnTo>
                  <a:pt x="549795" y="191770"/>
                </a:lnTo>
                <a:lnTo>
                  <a:pt x="542175" y="187960"/>
                </a:lnTo>
                <a:lnTo>
                  <a:pt x="542556" y="184150"/>
                </a:lnTo>
                <a:lnTo>
                  <a:pt x="543064" y="181610"/>
                </a:lnTo>
                <a:lnTo>
                  <a:pt x="528332" y="168910"/>
                </a:lnTo>
                <a:lnTo>
                  <a:pt x="523506" y="165100"/>
                </a:lnTo>
                <a:lnTo>
                  <a:pt x="521601" y="171450"/>
                </a:lnTo>
                <a:lnTo>
                  <a:pt x="520204" y="171450"/>
                </a:lnTo>
                <a:lnTo>
                  <a:pt x="524903" y="175260"/>
                </a:lnTo>
                <a:lnTo>
                  <a:pt x="524395" y="171450"/>
                </a:lnTo>
                <a:lnTo>
                  <a:pt x="530237" y="177800"/>
                </a:lnTo>
                <a:lnTo>
                  <a:pt x="535444" y="179070"/>
                </a:lnTo>
                <a:lnTo>
                  <a:pt x="533539" y="181610"/>
                </a:lnTo>
                <a:lnTo>
                  <a:pt x="531634" y="185420"/>
                </a:lnTo>
                <a:lnTo>
                  <a:pt x="529221" y="185420"/>
                </a:lnTo>
                <a:lnTo>
                  <a:pt x="532142" y="190500"/>
                </a:lnTo>
                <a:lnTo>
                  <a:pt x="536460" y="190500"/>
                </a:lnTo>
                <a:lnTo>
                  <a:pt x="536587" y="191770"/>
                </a:lnTo>
                <a:lnTo>
                  <a:pt x="536714" y="194310"/>
                </a:lnTo>
                <a:lnTo>
                  <a:pt x="536841" y="196850"/>
                </a:lnTo>
                <a:lnTo>
                  <a:pt x="542175" y="198120"/>
                </a:lnTo>
                <a:lnTo>
                  <a:pt x="544080" y="203200"/>
                </a:lnTo>
                <a:lnTo>
                  <a:pt x="544080" y="204470"/>
                </a:lnTo>
                <a:lnTo>
                  <a:pt x="543572" y="207010"/>
                </a:lnTo>
                <a:lnTo>
                  <a:pt x="536968" y="200660"/>
                </a:lnTo>
                <a:lnTo>
                  <a:pt x="530110" y="196850"/>
                </a:lnTo>
                <a:lnTo>
                  <a:pt x="522998" y="190500"/>
                </a:lnTo>
                <a:lnTo>
                  <a:pt x="515886" y="187960"/>
                </a:lnTo>
                <a:lnTo>
                  <a:pt x="515886" y="185420"/>
                </a:lnTo>
                <a:lnTo>
                  <a:pt x="515251" y="184150"/>
                </a:lnTo>
                <a:lnTo>
                  <a:pt x="514870" y="181610"/>
                </a:lnTo>
                <a:lnTo>
                  <a:pt x="519188" y="181610"/>
                </a:lnTo>
                <a:lnTo>
                  <a:pt x="521093" y="184150"/>
                </a:lnTo>
                <a:lnTo>
                  <a:pt x="524903" y="184150"/>
                </a:lnTo>
                <a:lnTo>
                  <a:pt x="525538" y="181610"/>
                </a:lnTo>
                <a:lnTo>
                  <a:pt x="525919" y="179070"/>
                </a:lnTo>
                <a:lnTo>
                  <a:pt x="520204" y="175260"/>
                </a:lnTo>
                <a:lnTo>
                  <a:pt x="515886" y="175260"/>
                </a:lnTo>
                <a:lnTo>
                  <a:pt x="515378" y="179070"/>
                </a:lnTo>
                <a:lnTo>
                  <a:pt x="509663" y="177800"/>
                </a:lnTo>
                <a:lnTo>
                  <a:pt x="509155" y="177800"/>
                </a:lnTo>
                <a:lnTo>
                  <a:pt x="506742" y="175260"/>
                </a:lnTo>
                <a:lnTo>
                  <a:pt x="507250" y="181610"/>
                </a:lnTo>
                <a:lnTo>
                  <a:pt x="507758" y="184150"/>
                </a:lnTo>
                <a:lnTo>
                  <a:pt x="501535" y="179070"/>
                </a:lnTo>
                <a:lnTo>
                  <a:pt x="495312" y="177800"/>
                </a:lnTo>
                <a:lnTo>
                  <a:pt x="488581" y="175260"/>
                </a:lnTo>
                <a:lnTo>
                  <a:pt x="467880" y="166370"/>
                </a:lnTo>
                <a:lnTo>
                  <a:pt x="463550" y="165100"/>
                </a:lnTo>
                <a:lnTo>
                  <a:pt x="446290" y="160020"/>
                </a:lnTo>
                <a:lnTo>
                  <a:pt x="424192" y="158750"/>
                </a:lnTo>
                <a:lnTo>
                  <a:pt x="401840" y="156210"/>
                </a:lnTo>
                <a:lnTo>
                  <a:pt x="401840" y="120650"/>
                </a:lnTo>
                <a:lnTo>
                  <a:pt x="405650" y="120650"/>
                </a:lnTo>
                <a:lnTo>
                  <a:pt x="405650" y="118110"/>
                </a:lnTo>
                <a:lnTo>
                  <a:pt x="406031" y="115570"/>
                </a:lnTo>
                <a:lnTo>
                  <a:pt x="411365" y="115570"/>
                </a:lnTo>
                <a:lnTo>
                  <a:pt x="408444" y="111760"/>
                </a:lnTo>
                <a:lnTo>
                  <a:pt x="402729" y="111760"/>
                </a:lnTo>
                <a:lnTo>
                  <a:pt x="401840" y="107950"/>
                </a:lnTo>
                <a:lnTo>
                  <a:pt x="401840" y="92710"/>
                </a:lnTo>
                <a:lnTo>
                  <a:pt x="430542" y="92710"/>
                </a:lnTo>
                <a:lnTo>
                  <a:pt x="485914" y="105410"/>
                </a:lnTo>
                <a:lnTo>
                  <a:pt x="525411" y="120650"/>
                </a:lnTo>
                <a:lnTo>
                  <a:pt x="532142" y="121920"/>
                </a:lnTo>
                <a:lnTo>
                  <a:pt x="531126" y="124460"/>
                </a:lnTo>
                <a:lnTo>
                  <a:pt x="528332" y="124460"/>
                </a:lnTo>
                <a:lnTo>
                  <a:pt x="529221" y="130810"/>
                </a:lnTo>
                <a:lnTo>
                  <a:pt x="537349" y="130810"/>
                </a:lnTo>
                <a:lnTo>
                  <a:pt x="537349" y="134620"/>
                </a:lnTo>
                <a:lnTo>
                  <a:pt x="543572" y="134620"/>
                </a:lnTo>
                <a:lnTo>
                  <a:pt x="545985" y="143510"/>
                </a:lnTo>
                <a:lnTo>
                  <a:pt x="544461" y="146050"/>
                </a:lnTo>
                <a:lnTo>
                  <a:pt x="547382" y="146050"/>
                </a:lnTo>
                <a:lnTo>
                  <a:pt x="547382" y="152400"/>
                </a:lnTo>
                <a:lnTo>
                  <a:pt x="546874" y="153670"/>
                </a:lnTo>
                <a:lnTo>
                  <a:pt x="545985" y="156210"/>
                </a:lnTo>
                <a:lnTo>
                  <a:pt x="552081" y="158750"/>
                </a:lnTo>
                <a:lnTo>
                  <a:pt x="553605" y="160020"/>
                </a:lnTo>
                <a:lnTo>
                  <a:pt x="555002" y="162560"/>
                </a:lnTo>
                <a:lnTo>
                  <a:pt x="552589" y="171450"/>
                </a:lnTo>
                <a:lnTo>
                  <a:pt x="550176" y="171450"/>
                </a:lnTo>
                <a:lnTo>
                  <a:pt x="554494" y="172720"/>
                </a:lnTo>
                <a:lnTo>
                  <a:pt x="554494" y="175260"/>
                </a:lnTo>
                <a:lnTo>
                  <a:pt x="553986" y="177800"/>
                </a:lnTo>
                <a:lnTo>
                  <a:pt x="555510" y="175260"/>
                </a:lnTo>
                <a:lnTo>
                  <a:pt x="555891" y="177800"/>
                </a:lnTo>
                <a:lnTo>
                  <a:pt x="556399" y="181610"/>
                </a:lnTo>
                <a:lnTo>
                  <a:pt x="556780" y="185420"/>
                </a:lnTo>
                <a:lnTo>
                  <a:pt x="556780" y="187960"/>
                </a:lnTo>
                <a:lnTo>
                  <a:pt x="562622" y="187960"/>
                </a:lnTo>
                <a:lnTo>
                  <a:pt x="563638" y="184150"/>
                </a:lnTo>
                <a:lnTo>
                  <a:pt x="574052" y="184150"/>
                </a:lnTo>
                <a:lnTo>
                  <a:pt x="582180" y="185420"/>
                </a:lnTo>
                <a:lnTo>
                  <a:pt x="587387" y="196850"/>
                </a:lnTo>
                <a:lnTo>
                  <a:pt x="587387" y="121920"/>
                </a:lnTo>
                <a:lnTo>
                  <a:pt x="585990" y="120650"/>
                </a:lnTo>
                <a:lnTo>
                  <a:pt x="583577" y="115570"/>
                </a:lnTo>
                <a:lnTo>
                  <a:pt x="582688" y="114300"/>
                </a:lnTo>
                <a:lnTo>
                  <a:pt x="572655" y="114300"/>
                </a:lnTo>
                <a:lnTo>
                  <a:pt x="570242" y="111760"/>
                </a:lnTo>
                <a:lnTo>
                  <a:pt x="566432" y="111760"/>
                </a:lnTo>
                <a:lnTo>
                  <a:pt x="563638" y="109220"/>
                </a:lnTo>
                <a:lnTo>
                  <a:pt x="562241" y="111760"/>
                </a:lnTo>
                <a:lnTo>
                  <a:pt x="554494" y="111760"/>
                </a:lnTo>
                <a:lnTo>
                  <a:pt x="554494" y="114300"/>
                </a:lnTo>
                <a:lnTo>
                  <a:pt x="552081" y="115570"/>
                </a:lnTo>
                <a:lnTo>
                  <a:pt x="540270" y="115570"/>
                </a:lnTo>
                <a:lnTo>
                  <a:pt x="534174" y="111760"/>
                </a:lnTo>
                <a:lnTo>
                  <a:pt x="515886" y="105410"/>
                </a:lnTo>
                <a:lnTo>
                  <a:pt x="488454" y="95250"/>
                </a:lnTo>
                <a:lnTo>
                  <a:pt x="477177" y="92710"/>
                </a:lnTo>
                <a:lnTo>
                  <a:pt x="431304" y="82550"/>
                </a:lnTo>
                <a:lnTo>
                  <a:pt x="401840" y="82550"/>
                </a:lnTo>
                <a:lnTo>
                  <a:pt x="401840" y="10160"/>
                </a:lnTo>
                <a:lnTo>
                  <a:pt x="473722" y="16510"/>
                </a:lnTo>
                <a:lnTo>
                  <a:pt x="542175" y="38100"/>
                </a:lnTo>
                <a:lnTo>
                  <a:pt x="608723" y="73660"/>
                </a:lnTo>
                <a:lnTo>
                  <a:pt x="668159" y="120650"/>
                </a:lnTo>
                <a:lnTo>
                  <a:pt x="668159" y="107950"/>
                </a:lnTo>
                <a:lnTo>
                  <a:pt x="615962" y="64770"/>
                </a:lnTo>
                <a:lnTo>
                  <a:pt x="581545" y="44450"/>
                </a:lnTo>
                <a:lnTo>
                  <a:pt x="545477" y="29210"/>
                </a:lnTo>
                <a:lnTo>
                  <a:pt x="478421" y="10160"/>
                </a:lnTo>
                <a:lnTo>
                  <a:pt x="435495" y="3810"/>
                </a:lnTo>
                <a:lnTo>
                  <a:pt x="397014" y="0"/>
                </a:lnTo>
                <a:lnTo>
                  <a:pt x="392188" y="1270"/>
                </a:lnTo>
                <a:lnTo>
                  <a:pt x="392188" y="10160"/>
                </a:lnTo>
                <a:lnTo>
                  <a:pt x="392188" y="82550"/>
                </a:lnTo>
                <a:lnTo>
                  <a:pt x="392188" y="311150"/>
                </a:lnTo>
                <a:lnTo>
                  <a:pt x="376059" y="314960"/>
                </a:lnTo>
                <a:lnTo>
                  <a:pt x="368439" y="317500"/>
                </a:lnTo>
                <a:lnTo>
                  <a:pt x="367931" y="317500"/>
                </a:lnTo>
                <a:lnTo>
                  <a:pt x="367423" y="312420"/>
                </a:lnTo>
                <a:lnTo>
                  <a:pt x="369328" y="311150"/>
                </a:lnTo>
                <a:lnTo>
                  <a:pt x="366026" y="311150"/>
                </a:lnTo>
                <a:lnTo>
                  <a:pt x="363613" y="312420"/>
                </a:lnTo>
                <a:lnTo>
                  <a:pt x="362597" y="317500"/>
                </a:lnTo>
                <a:lnTo>
                  <a:pt x="358787" y="317500"/>
                </a:lnTo>
                <a:lnTo>
                  <a:pt x="358787" y="321310"/>
                </a:lnTo>
                <a:lnTo>
                  <a:pt x="355993" y="321310"/>
                </a:lnTo>
                <a:lnTo>
                  <a:pt x="355993" y="323850"/>
                </a:lnTo>
                <a:lnTo>
                  <a:pt x="350278" y="325120"/>
                </a:lnTo>
                <a:lnTo>
                  <a:pt x="344512" y="330200"/>
                </a:lnTo>
                <a:lnTo>
                  <a:pt x="339750" y="334010"/>
                </a:lnTo>
                <a:lnTo>
                  <a:pt x="325894" y="320040"/>
                </a:lnTo>
                <a:lnTo>
                  <a:pt x="325894" y="334010"/>
                </a:lnTo>
                <a:lnTo>
                  <a:pt x="322084" y="334010"/>
                </a:lnTo>
                <a:lnTo>
                  <a:pt x="320649" y="336550"/>
                </a:lnTo>
                <a:lnTo>
                  <a:pt x="316826" y="334010"/>
                </a:lnTo>
                <a:lnTo>
                  <a:pt x="315874" y="330200"/>
                </a:lnTo>
                <a:lnTo>
                  <a:pt x="312064" y="332740"/>
                </a:lnTo>
                <a:lnTo>
                  <a:pt x="312064" y="410210"/>
                </a:lnTo>
                <a:lnTo>
                  <a:pt x="309676" y="412750"/>
                </a:lnTo>
                <a:lnTo>
                  <a:pt x="308724" y="410210"/>
                </a:lnTo>
                <a:lnTo>
                  <a:pt x="307289" y="414020"/>
                </a:lnTo>
                <a:lnTo>
                  <a:pt x="300126" y="414020"/>
                </a:lnTo>
                <a:lnTo>
                  <a:pt x="299656" y="410210"/>
                </a:lnTo>
                <a:lnTo>
                  <a:pt x="304419" y="407670"/>
                </a:lnTo>
                <a:lnTo>
                  <a:pt x="305854" y="406400"/>
                </a:lnTo>
                <a:lnTo>
                  <a:pt x="306336" y="403860"/>
                </a:lnTo>
                <a:lnTo>
                  <a:pt x="311111" y="403860"/>
                </a:lnTo>
                <a:lnTo>
                  <a:pt x="311111" y="406400"/>
                </a:lnTo>
                <a:lnTo>
                  <a:pt x="312064" y="410210"/>
                </a:lnTo>
                <a:lnTo>
                  <a:pt x="312064" y="332740"/>
                </a:lnTo>
                <a:lnTo>
                  <a:pt x="310146" y="334010"/>
                </a:lnTo>
                <a:lnTo>
                  <a:pt x="310146" y="337820"/>
                </a:lnTo>
                <a:lnTo>
                  <a:pt x="305562" y="334010"/>
                </a:lnTo>
                <a:lnTo>
                  <a:pt x="302514" y="331470"/>
                </a:lnTo>
                <a:lnTo>
                  <a:pt x="297319" y="327660"/>
                </a:lnTo>
                <a:lnTo>
                  <a:pt x="288671" y="321310"/>
                </a:lnTo>
                <a:lnTo>
                  <a:pt x="282105" y="317500"/>
                </a:lnTo>
                <a:lnTo>
                  <a:pt x="275551" y="318770"/>
                </a:lnTo>
                <a:lnTo>
                  <a:pt x="270421" y="323850"/>
                </a:lnTo>
                <a:lnTo>
                  <a:pt x="268147" y="325120"/>
                </a:lnTo>
                <a:lnTo>
                  <a:pt x="268147" y="327660"/>
                </a:lnTo>
                <a:lnTo>
                  <a:pt x="262902" y="327660"/>
                </a:lnTo>
                <a:lnTo>
                  <a:pt x="268109" y="318770"/>
                </a:lnTo>
                <a:lnTo>
                  <a:pt x="273761" y="311150"/>
                </a:lnTo>
                <a:lnTo>
                  <a:pt x="279946" y="302260"/>
                </a:lnTo>
                <a:lnTo>
                  <a:pt x="286766" y="295910"/>
                </a:lnTo>
                <a:lnTo>
                  <a:pt x="325894" y="334010"/>
                </a:lnTo>
                <a:lnTo>
                  <a:pt x="325894" y="320040"/>
                </a:lnTo>
                <a:lnTo>
                  <a:pt x="302171" y="295910"/>
                </a:lnTo>
                <a:lnTo>
                  <a:pt x="293446" y="287020"/>
                </a:lnTo>
                <a:lnTo>
                  <a:pt x="301129" y="280670"/>
                </a:lnTo>
                <a:lnTo>
                  <a:pt x="333540" y="260350"/>
                </a:lnTo>
                <a:lnTo>
                  <a:pt x="376948" y="247650"/>
                </a:lnTo>
                <a:lnTo>
                  <a:pt x="392188" y="247650"/>
                </a:lnTo>
                <a:lnTo>
                  <a:pt x="392188" y="236220"/>
                </a:lnTo>
                <a:lnTo>
                  <a:pt x="344055" y="247650"/>
                </a:lnTo>
                <a:lnTo>
                  <a:pt x="306692" y="264160"/>
                </a:lnTo>
                <a:lnTo>
                  <a:pt x="286766" y="280670"/>
                </a:lnTo>
                <a:lnTo>
                  <a:pt x="280085" y="274320"/>
                </a:lnTo>
                <a:lnTo>
                  <a:pt x="280085" y="287020"/>
                </a:lnTo>
                <a:lnTo>
                  <a:pt x="272491" y="295910"/>
                </a:lnTo>
                <a:lnTo>
                  <a:pt x="265518" y="304800"/>
                </a:lnTo>
                <a:lnTo>
                  <a:pt x="259270" y="314960"/>
                </a:lnTo>
                <a:lnTo>
                  <a:pt x="253822" y="325120"/>
                </a:lnTo>
                <a:lnTo>
                  <a:pt x="250012" y="325120"/>
                </a:lnTo>
                <a:lnTo>
                  <a:pt x="249529" y="327660"/>
                </a:lnTo>
                <a:lnTo>
                  <a:pt x="248577" y="330200"/>
                </a:lnTo>
                <a:lnTo>
                  <a:pt x="243332" y="330200"/>
                </a:lnTo>
                <a:lnTo>
                  <a:pt x="242366" y="331470"/>
                </a:lnTo>
                <a:lnTo>
                  <a:pt x="238556" y="331470"/>
                </a:lnTo>
                <a:lnTo>
                  <a:pt x="237604" y="334010"/>
                </a:lnTo>
                <a:lnTo>
                  <a:pt x="232829" y="336550"/>
                </a:lnTo>
                <a:lnTo>
                  <a:pt x="244754" y="336550"/>
                </a:lnTo>
                <a:lnTo>
                  <a:pt x="248094" y="334010"/>
                </a:lnTo>
                <a:lnTo>
                  <a:pt x="243801" y="342900"/>
                </a:lnTo>
                <a:lnTo>
                  <a:pt x="241414" y="340360"/>
                </a:lnTo>
                <a:lnTo>
                  <a:pt x="237604" y="341630"/>
                </a:lnTo>
                <a:lnTo>
                  <a:pt x="237604" y="378460"/>
                </a:lnTo>
                <a:lnTo>
                  <a:pt x="237121" y="381000"/>
                </a:lnTo>
                <a:lnTo>
                  <a:pt x="237121" y="384810"/>
                </a:lnTo>
                <a:lnTo>
                  <a:pt x="236651" y="387350"/>
                </a:lnTo>
                <a:lnTo>
                  <a:pt x="235673" y="391172"/>
                </a:lnTo>
                <a:lnTo>
                  <a:pt x="234734" y="391172"/>
                </a:lnTo>
                <a:lnTo>
                  <a:pt x="234734" y="393700"/>
                </a:lnTo>
                <a:lnTo>
                  <a:pt x="215163" y="393700"/>
                </a:lnTo>
                <a:lnTo>
                  <a:pt x="210388" y="388620"/>
                </a:lnTo>
                <a:lnTo>
                  <a:pt x="212775" y="378460"/>
                </a:lnTo>
                <a:lnTo>
                  <a:pt x="220408" y="368300"/>
                </a:lnTo>
                <a:lnTo>
                  <a:pt x="229006" y="374650"/>
                </a:lnTo>
                <a:lnTo>
                  <a:pt x="237121" y="374650"/>
                </a:lnTo>
                <a:lnTo>
                  <a:pt x="237604" y="378460"/>
                </a:lnTo>
                <a:lnTo>
                  <a:pt x="237604" y="341630"/>
                </a:lnTo>
                <a:lnTo>
                  <a:pt x="236169" y="342900"/>
                </a:lnTo>
                <a:lnTo>
                  <a:pt x="229006" y="342900"/>
                </a:lnTo>
                <a:lnTo>
                  <a:pt x="226148" y="346710"/>
                </a:lnTo>
                <a:lnTo>
                  <a:pt x="218986" y="346710"/>
                </a:lnTo>
                <a:lnTo>
                  <a:pt x="214210" y="350520"/>
                </a:lnTo>
                <a:lnTo>
                  <a:pt x="214693" y="353060"/>
                </a:lnTo>
                <a:lnTo>
                  <a:pt x="215163" y="353060"/>
                </a:lnTo>
                <a:lnTo>
                  <a:pt x="213728" y="355600"/>
                </a:lnTo>
                <a:lnTo>
                  <a:pt x="211353" y="355600"/>
                </a:lnTo>
                <a:lnTo>
                  <a:pt x="208965" y="359410"/>
                </a:lnTo>
                <a:lnTo>
                  <a:pt x="210870" y="361950"/>
                </a:lnTo>
                <a:lnTo>
                  <a:pt x="207530" y="365760"/>
                </a:lnTo>
                <a:lnTo>
                  <a:pt x="206578" y="372110"/>
                </a:lnTo>
                <a:lnTo>
                  <a:pt x="204190" y="372110"/>
                </a:lnTo>
                <a:lnTo>
                  <a:pt x="204190" y="382270"/>
                </a:lnTo>
                <a:lnTo>
                  <a:pt x="199415" y="384810"/>
                </a:lnTo>
                <a:lnTo>
                  <a:pt x="199402" y="391172"/>
                </a:lnTo>
                <a:lnTo>
                  <a:pt x="197510" y="393700"/>
                </a:lnTo>
                <a:lnTo>
                  <a:pt x="193217" y="393700"/>
                </a:lnTo>
                <a:lnTo>
                  <a:pt x="193217" y="406400"/>
                </a:lnTo>
                <a:lnTo>
                  <a:pt x="187007" y="412750"/>
                </a:lnTo>
                <a:lnTo>
                  <a:pt x="187960" y="419100"/>
                </a:lnTo>
                <a:lnTo>
                  <a:pt x="184137" y="419100"/>
                </a:lnTo>
                <a:lnTo>
                  <a:pt x="183667" y="422910"/>
                </a:lnTo>
                <a:lnTo>
                  <a:pt x="181749" y="431800"/>
                </a:lnTo>
                <a:lnTo>
                  <a:pt x="186042" y="431800"/>
                </a:lnTo>
                <a:lnTo>
                  <a:pt x="187960" y="429260"/>
                </a:lnTo>
                <a:lnTo>
                  <a:pt x="187477" y="435610"/>
                </a:lnTo>
                <a:lnTo>
                  <a:pt x="186042" y="438150"/>
                </a:lnTo>
                <a:lnTo>
                  <a:pt x="184137" y="438150"/>
                </a:lnTo>
                <a:lnTo>
                  <a:pt x="179844" y="439420"/>
                </a:lnTo>
                <a:lnTo>
                  <a:pt x="184619" y="441960"/>
                </a:lnTo>
                <a:lnTo>
                  <a:pt x="182702" y="441960"/>
                </a:lnTo>
                <a:lnTo>
                  <a:pt x="182702" y="607060"/>
                </a:lnTo>
                <a:lnTo>
                  <a:pt x="176504" y="610870"/>
                </a:lnTo>
                <a:lnTo>
                  <a:pt x="172681" y="607060"/>
                </a:lnTo>
                <a:lnTo>
                  <a:pt x="169824" y="604520"/>
                </a:lnTo>
                <a:lnTo>
                  <a:pt x="169824" y="617220"/>
                </a:lnTo>
                <a:lnTo>
                  <a:pt x="119227" y="670560"/>
                </a:lnTo>
                <a:lnTo>
                  <a:pt x="87934" y="632460"/>
                </a:lnTo>
                <a:lnTo>
                  <a:pt x="61531" y="594360"/>
                </a:lnTo>
                <a:lnTo>
                  <a:pt x="40220" y="552450"/>
                </a:lnTo>
                <a:lnTo>
                  <a:pt x="24244" y="508000"/>
                </a:lnTo>
                <a:lnTo>
                  <a:pt x="12788" y="454660"/>
                </a:lnTo>
                <a:lnTo>
                  <a:pt x="9436" y="422910"/>
                </a:lnTo>
                <a:lnTo>
                  <a:pt x="9372" y="421640"/>
                </a:lnTo>
                <a:lnTo>
                  <a:pt x="8483" y="403860"/>
                </a:lnTo>
                <a:lnTo>
                  <a:pt x="80568" y="403860"/>
                </a:lnTo>
                <a:lnTo>
                  <a:pt x="81394" y="420370"/>
                </a:lnTo>
                <a:lnTo>
                  <a:pt x="81508" y="422910"/>
                </a:lnTo>
                <a:lnTo>
                  <a:pt x="81584" y="424180"/>
                </a:lnTo>
                <a:lnTo>
                  <a:pt x="81648" y="425450"/>
                </a:lnTo>
                <a:lnTo>
                  <a:pt x="84201" y="448310"/>
                </a:lnTo>
                <a:lnTo>
                  <a:pt x="88277" y="469900"/>
                </a:lnTo>
                <a:lnTo>
                  <a:pt x="93929" y="490220"/>
                </a:lnTo>
                <a:lnTo>
                  <a:pt x="94881" y="492760"/>
                </a:lnTo>
                <a:lnTo>
                  <a:pt x="82943" y="492760"/>
                </a:lnTo>
                <a:lnTo>
                  <a:pt x="82473" y="490220"/>
                </a:lnTo>
                <a:lnTo>
                  <a:pt x="78181" y="490220"/>
                </a:lnTo>
                <a:lnTo>
                  <a:pt x="77939" y="488950"/>
                </a:lnTo>
                <a:lnTo>
                  <a:pt x="77698" y="486410"/>
                </a:lnTo>
                <a:lnTo>
                  <a:pt x="71970" y="486410"/>
                </a:lnTo>
                <a:lnTo>
                  <a:pt x="70535" y="488950"/>
                </a:lnTo>
                <a:lnTo>
                  <a:pt x="64338" y="488950"/>
                </a:lnTo>
                <a:lnTo>
                  <a:pt x="64744" y="492315"/>
                </a:lnTo>
                <a:lnTo>
                  <a:pt x="64808" y="492760"/>
                </a:lnTo>
                <a:lnTo>
                  <a:pt x="57658" y="499110"/>
                </a:lnTo>
                <a:lnTo>
                  <a:pt x="57175" y="496570"/>
                </a:lnTo>
                <a:lnTo>
                  <a:pt x="56222" y="495300"/>
                </a:lnTo>
                <a:lnTo>
                  <a:pt x="51917" y="490220"/>
                </a:lnTo>
                <a:lnTo>
                  <a:pt x="53835" y="490220"/>
                </a:lnTo>
                <a:lnTo>
                  <a:pt x="55753" y="488950"/>
                </a:lnTo>
                <a:lnTo>
                  <a:pt x="60998" y="488950"/>
                </a:lnTo>
                <a:lnTo>
                  <a:pt x="60998" y="486410"/>
                </a:lnTo>
                <a:lnTo>
                  <a:pt x="46202" y="486410"/>
                </a:lnTo>
                <a:lnTo>
                  <a:pt x="44767" y="488950"/>
                </a:lnTo>
                <a:lnTo>
                  <a:pt x="38557" y="488950"/>
                </a:lnTo>
                <a:lnTo>
                  <a:pt x="38557" y="495300"/>
                </a:lnTo>
                <a:lnTo>
                  <a:pt x="35699" y="495300"/>
                </a:lnTo>
                <a:lnTo>
                  <a:pt x="33794" y="496570"/>
                </a:lnTo>
                <a:lnTo>
                  <a:pt x="36207" y="501713"/>
                </a:lnTo>
                <a:lnTo>
                  <a:pt x="39039" y="505460"/>
                </a:lnTo>
                <a:lnTo>
                  <a:pt x="35699" y="508000"/>
                </a:lnTo>
                <a:lnTo>
                  <a:pt x="33312" y="511810"/>
                </a:lnTo>
                <a:lnTo>
                  <a:pt x="37604" y="515620"/>
                </a:lnTo>
                <a:lnTo>
                  <a:pt x="40944" y="515620"/>
                </a:lnTo>
                <a:lnTo>
                  <a:pt x="35699" y="520700"/>
                </a:lnTo>
                <a:lnTo>
                  <a:pt x="36652" y="524510"/>
                </a:lnTo>
                <a:lnTo>
                  <a:pt x="39039" y="524510"/>
                </a:lnTo>
                <a:lnTo>
                  <a:pt x="36652" y="528320"/>
                </a:lnTo>
                <a:lnTo>
                  <a:pt x="40551" y="530860"/>
                </a:lnTo>
                <a:lnTo>
                  <a:pt x="40944" y="537210"/>
                </a:lnTo>
                <a:lnTo>
                  <a:pt x="43815" y="539750"/>
                </a:lnTo>
                <a:lnTo>
                  <a:pt x="43815" y="543560"/>
                </a:lnTo>
                <a:lnTo>
                  <a:pt x="45237" y="546100"/>
                </a:lnTo>
                <a:lnTo>
                  <a:pt x="51917" y="546100"/>
                </a:lnTo>
                <a:lnTo>
                  <a:pt x="51625" y="541020"/>
                </a:lnTo>
                <a:lnTo>
                  <a:pt x="51562" y="539750"/>
                </a:lnTo>
                <a:lnTo>
                  <a:pt x="51447" y="537210"/>
                </a:lnTo>
                <a:lnTo>
                  <a:pt x="45720" y="530860"/>
                </a:lnTo>
                <a:lnTo>
                  <a:pt x="56222" y="527050"/>
                </a:lnTo>
                <a:lnTo>
                  <a:pt x="57175" y="533400"/>
                </a:lnTo>
                <a:lnTo>
                  <a:pt x="61468" y="533400"/>
                </a:lnTo>
                <a:lnTo>
                  <a:pt x="62433" y="539750"/>
                </a:lnTo>
                <a:lnTo>
                  <a:pt x="69113" y="543560"/>
                </a:lnTo>
                <a:lnTo>
                  <a:pt x="72923" y="530860"/>
                </a:lnTo>
                <a:lnTo>
                  <a:pt x="74841" y="534670"/>
                </a:lnTo>
                <a:lnTo>
                  <a:pt x="75793" y="539750"/>
                </a:lnTo>
                <a:lnTo>
                  <a:pt x="77216" y="541020"/>
                </a:lnTo>
                <a:lnTo>
                  <a:pt x="84861" y="547370"/>
                </a:lnTo>
                <a:lnTo>
                  <a:pt x="90589" y="547370"/>
                </a:lnTo>
                <a:lnTo>
                  <a:pt x="91541" y="553720"/>
                </a:lnTo>
                <a:lnTo>
                  <a:pt x="98221" y="552450"/>
                </a:lnTo>
                <a:lnTo>
                  <a:pt x="100139" y="553720"/>
                </a:lnTo>
                <a:lnTo>
                  <a:pt x="102997" y="565150"/>
                </a:lnTo>
                <a:lnTo>
                  <a:pt x="105867" y="572770"/>
                </a:lnTo>
                <a:lnTo>
                  <a:pt x="113499" y="575310"/>
                </a:lnTo>
                <a:lnTo>
                  <a:pt x="119227" y="575310"/>
                </a:lnTo>
                <a:lnTo>
                  <a:pt x="119227" y="568960"/>
                </a:lnTo>
                <a:lnTo>
                  <a:pt x="124955" y="575310"/>
                </a:lnTo>
                <a:lnTo>
                  <a:pt x="124955" y="581660"/>
                </a:lnTo>
                <a:lnTo>
                  <a:pt x="135458" y="590550"/>
                </a:lnTo>
                <a:lnTo>
                  <a:pt x="146431" y="591820"/>
                </a:lnTo>
                <a:lnTo>
                  <a:pt x="148818" y="594360"/>
                </a:lnTo>
                <a:lnTo>
                  <a:pt x="153847" y="600710"/>
                </a:lnTo>
                <a:lnTo>
                  <a:pt x="158965" y="607060"/>
                </a:lnTo>
                <a:lnTo>
                  <a:pt x="164261" y="613410"/>
                </a:lnTo>
                <a:lnTo>
                  <a:pt x="169824" y="617220"/>
                </a:lnTo>
                <a:lnTo>
                  <a:pt x="169824" y="604520"/>
                </a:lnTo>
                <a:lnTo>
                  <a:pt x="169341" y="603250"/>
                </a:lnTo>
                <a:lnTo>
                  <a:pt x="165531" y="600710"/>
                </a:lnTo>
                <a:lnTo>
                  <a:pt x="167436" y="600710"/>
                </a:lnTo>
                <a:lnTo>
                  <a:pt x="169341" y="591820"/>
                </a:lnTo>
                <a:lnTo>
                  <a:pt x="178892" y="600710"/>
                </a:lnTo>
                <a:lnTo>
                  <a:pt x="180327" y="603250"/>
                </a:lnTo>
                <a:lnTo>
                  <a:pt x="181279" y="604520"/>
                </a:lnTo>
                <a:lnTo>
                  <a:pt x="182702" y="607060"/>
                </a:lnTo>
                <a:lnTo>
                  <a:pt x="182702" y="441960"/>
                </a:lnTo>
                <a:lnTo>
                  <a:pt x="176022" y="441960"/>
                </a:lnTo>
                <a:lnTo>
                  <a:pt x="176022" y="438150"/>
                </a:lnTo>
                <a:lnTo>
                  <a:pt x="170776" y="435610"/>
                </a:lnTo>
                <a:lnTo>
                  <a:pt x="168871" y="438150"/>
                </a:lnTo>
                <a:lnTo>
                  <a:pt x="168389" y="435610"/>
                </a:lnTo>
                <a:lnTo>
                  <a:pt x="167436" y="435610"/>
                </a:lnTo>
                <a:lnTo>
                  <a:pt x="166560" y="426720"/>
                </a:lnTo>
                <a:lnTo>
                  <a:pt x="166446" y="425450"/>
                </a:lnTo>
                <a:lnTo>
                  <a:pt x="165646" y="419100"/>
                </a:lnTo>
                <a:lnTo>
                  <a:pt x="165544" y="417830"/>
                </a:lnTo>
                <a:lnTo>
                  <a:pt x="165442" y="416560"/>
                </a:lnTo>
                <a:lnTo>
                  <a:pt x="165328" y="414020"/>
                </a:lnTo>
                <a:lnTo>
                  <a:pt x="165125" y="412750"/>
                </a:lnTo>
                <a:lnTo>
                  <a:pt x="165036" y="411480"/>
                </a:lnTo>
                <a:lnTo>
                  <a:pt x="164947" y="410210"/>
                </a:lnTo>
                <a:lnTo>
                  <a:pt x="164871" y="407670"/>
                </a:lnTo>
                <a:lnTo>
                  <a:pt x="164719" y="406400"/>
                </a:lnTo>
                <a:lnTo>
                  <a:pt x="164642" y="405130"/>
                </a:lnTo>
                <a:lnTo>
                  <a:pt x="164579" y="403860"/>
                </a:lnTo>
                <a:lnTo>
                  <a:pt x="192735" y="403860"/>
                </a:lnTo>
                <a:lnTo>
                  <a:pt x="193217" y="406400"/>
                </a:lnTo>
                <a:lnTo>
                  <a:pt x="193217" y="393700"/>
                </a:lnTo>
                <a:lnTo>
                  <a:pt x="164579" y="393700"/>
                </a:lnTo>
                <a:lnTo>
                  <a:pt x="166065" y="372110"/>
                </a:lnTo>
                <a:lnTo>
                  <a:pt x="166154" y="369570"/>
                </a:lnTo>
                <a:lnTo>
                  <a:pt x="176923" y="323850"/>
                </a:lnTo>
                <a:lnTo>
                  <a:pt x="194513" y="283210"/>
                </a:lnTo>
                <a:lnTo>
                  <a:pt x="216522" y="251460"/>
                </a:lnTo>
                <a:lnTo>
                  <a:pt x="229489" y="236220"/>
                </a:lnTo>
                <a:lnTo>
                  <a:pt x="280085" y="287020"/>
                </a:lnTo>
                <a:lnTo>
                  <a:pt x="280085" y="274320"/>
                </a:lnTo>
                <a:lnTo>
                  <a:pt x="242443" y="236220"/>
                </a:lnTo>
                <a:lnTo>
                  <a:pt x="236169" y="229870"/>
                </a:lnTo>
                <a:lnTo>
                  <a:pt x="243014" y="223520"/>
                </a:lnTo>
                <a:lnTo>
                  <a:pt x="279730" y="196850"/>
                </a:lnTo>
                <a:lnTo>
                  <a:pt x="318617" y="179070"/>
                </a:lnTo>
                <a:lnTo>
                  <a:pt x="367042" y="168910"/>
                </a:lnTo>
                <a:lnTo>
                  <a:pt x="392188" y="165100"/>
                </a:lnTo>
                <a:lnTo>
                  <a:pt x="392188" y="156210"/>
                </a:lnTo>
                <a:lnTo>
                  <a:pt x="340220" y="162560"/>
                </a:lnTo>
                <a:lnTo>
                  <a:pt x="291058" y="181610"/>
                </a:lnTo>
                <a:lnTo>
                  <a:pt x="243598" y="210820"/>
                </a:lnTo>
                <a:lnTo>
                  <a:pt x="229489" y="223520"/>
                </a:lnTo>
                <a:lnTo>
                  <a:pt x="222796" y="217170"/>
                </a:lnTo>
                <a:lnTo>
                  <a:pt x="222796" y="229870"/>
                </a:lnTo>
                <a:lnTo>
                  <a:pt x="209207" y="245110"/>
                </a:lnTo>
                <a:lnTo>
                  <a:pt x="197091" y="261620"/>
                </a:lnTo>
                <a:lnTo>
                  <a:pt x="177457" y="295910"/>
                </a:lnTo>
                <a:lnTo>
                  <a:pt x="161048" y="342900"/>
                </a:lnTo>
                <a:lnTo>
                  <a:pt x="157416" y="364490"/>
                </a:lnTo>
                <a:lnTo>
                  <a:pt x="157416" y="431800"/>
                </a:lnTo>
                <a:lnTo>
                  <a:pt x="152641" y="431800"/>
                </a:lnTo>
                <a:lnTo>
                  <a:pt x="148336" y="433070"/>
                </a:lnTo>
                <a:lnTo>
                  <a:pt x="146431" y="439420"/>
                </a:lnTo>
                <a:lnTo>
                  <a:pt x="142138" y="441960"/>
                </a:lnTo>
                <a:lnTo>
                  <a:pt x="139268" y="448310"/>
                </a:lnTo>
                <a:lnTo>
                  <a:pt x="135458" y="448310"/>
                </a:lnTo>
                <a:lnTo>
                  <a:pt x="133070" y="454660"/>
                </a:lnTo>
                <a:lnTo>
                  <a:pt x="134023" y="454660"/>
                </a:lnTo>
                <a:lnTo>
                  <a:pt x="135458" y="457200"/>
                </a:lnTo>
                <a:lnTo>
                  <a:pt x="132118" y="457200"/>
                </a:lnTo>
                <a:lnTo>
                  <a:pt x="132118" y="464820"/>
                </a:lnTo>
                <a:lnTo>
                  <a:pt x="130200" y="467360"/>
                </a:lnTo>
                <a:lnTo>
                  <a:pt x="130200" y="477520"/>
                </a:lnTo>
                <a:lnTo>
                  <a:pt x="133070" y="477520"/>
                </a:lnTo>
                <a:lnTo>
                  <a:pt x="132588" y="482600"/>
                </a:lnTo>
                <a:lnTo>
                  <a:pt x="128295" y="482600"/>
                </a:lnTo>
                <a:lnTo>
                  <a:pt x="129247" y="488950"/>
                </a:lnTo>
                <a:lnTo>
                  <a:pt x="120650" y="490220"/>
                </a:lnTo>
                <a:lnTo>
                  <a:pt x="119227" y="492760"/>
                </a:lnTo>
                <a:lnTo>
                  <a:pt x="108724" y="492760"/>
                </a:lnTo>
                <a:lnTo>
                  <a:pt x="105867" y="495300"/>
                </a:lnTo>
                <a:lnTo>
                  <a:pt x="105384" y="492760"/>
                </a:lnTo>
                <a:lnTo>
                  <a:pt x="103949" y="490220"/>
                </a:lnTo>
                <a:lnTo>
                  <a:pt x="103479" y="488950"/>
                </a:lnTo>
                <a:lnTo>
                  <a:pt x="97828" y="467360"/>
                </a:lnTo>
                <a:lnTo>
                  <a:pt x="93751" y="445770"/>
                </a:lnTo>
                <a:lnTo>
                  <a:pt x="91198" y="425450"/>
                </a:lnTo>
                <a:lnTo>
                  <a:pt x="91135" y="424180"/>
                </a:lnTo>
                <a:lnTo>
                  <a:pt x="91071" y="422910"/>
                </a:lnTo>
                <a:lnTo>
                  <a:pt x="90246" y="406400"/>
                </a:lnTo>
                <a:lnTo>
                  <a:pt x="90170" y="405130"/>
                </a:lnTo>
                <a:lnTo>
                  <a:pt x="90119" y="403860"/>
                </a:lnTo>
                <a:lnTo>
                  <a:pt x="155054" y="403860"/>
                </a:lnTo>
                <a:lnTo>
                  <a:pt x="155155" y="407670"/>
                </a:lnTo>
                <a:lnTo>
                  <a:pt x="155270" y="410210"/>
                </a:lnTo>
                <a:lnTo>
                  <a:pt x="155346" y="411480"/>
                </a:lnTo>
                <a:lnTo>
                  <a:pt x="155422" y="412750"/>
                </a:lnTo>
                <a:lnTo>
                  <a:pt x="155511" y="414020"/>
                </a:lnTo>
                <a:lnTo>
                  <a:pt x="155587" y="415290"/>
                </a:lnTo>
                <a:lnTo>
                  <a:pt x="155676" y="416560"/>
                </a:lnTo>
                <a:lnTo>
                  <a:pt x="156578" y="424180"/>
                </a:lnTo>
                <a:lnTo>
                  <a:pt x="157416" y="431800"/>
                </a:lnTo>
                <a:lnTo>
                  <a:pt x="157416" y="364490"/>
                </a:lnTo>
                <a:lnTo>
                  <a:pt x="156718" y="368300"/>
                </a:lnTo>
                <a:lnTo>
                  <a:pt x="155092" y="391172"/>
                </a:lnTo>
                <a:lnTo>
                  <a:pt x="155016" y="393700"/>
                </a:lnTo>
                <a:lnTo>
                  <a:pt x="90119" y="393700"/>
                </a:lnTo>
                <a:lnTo>
                  <a:pt x="91554" y="372110"/>
                </a:lnTo>
                <a:lnTo>
                  <a:pt x="91643" y="369570"/>
                </a:lnTo>
                <a:lnTo>
                  <a:pt x="91808" y="368300"/>
                </a:lnTo>
                <a:lnTo>
                  <a:pt x="91986" y="365760"/>
                </a:lnTo>
                <a:lnTo>
                  <a:pt x="92062" y="363220"/>
                </a:lnTo>
                <a:lnTo>
                  <a:pt x="92240" y="361950"/>
                </a:lnTo>
                <a:lnTo>
                  <a:pt x="107289" y="295910"/>
                </a:lnTo>
                <a:lnTo>
                  <a:pt x="131330" y="245110"/>
                </a:lnTo>
                <a:lnTo>
                  <a:pt x="159778" y="203200"/>
                </a:lnTo>
                <a:lnTo>
                  <a:pt x="176504" y="184150"/>
                </a:lnTo>
                <a:lnTo>
                  <a:pt x="222796" y="229870"/>
                </a:lnTo>
                <a:lnTo>
                  <a:pt x="222796" y="217170"/>
                </a:lnTo>
                <a:lnTo>
                  <a:pt x="189572" y="184150"/>
                </a:lnTo>
                <a:lnTo>
                  <a:pt x="183184" y="177800"/>
                </a:lnTo>
                <a:lnTo>
                  <a:pt x="190588" y="171450"/>
                </a:lnTo>
                <a:lnTo>
                  <a:pt x="200977" y="162560"/>
                </a:lnTo>
                <a:lnTo>
                  <a:pt x="239979" y="133350"/>
                </a:lnTo>
                <a:lnTo>
                  <a:pt x="292100" y="109220"/>
                </a:lnTo>
                <a:lnTo>
                  <a:pt x="357898" y="92710"/>
                </a:lnTo>
                <a:lnTo>
                  <a:pt x="392188" y="92710"/>
                </a:lnTo>
                <a:lnTo>
                  <a:pt x="392188" y="82550"/>
                </a:lnTo>
                <a:lnTo>
                  <a:pt x="322503" y="90170"/>
                </a:lnTo>
                <a:lnTo>
                  <a:pt x="256692" y="114300"/>
                </a:lnTo>
                <a:lnTo>
                  <a:pt x="214376" y="139763"/>
                </a:lnTo>
                <a:lnTo>
                  <a:pt x="176504" y="171450"/>
                </a:lnTo>
                <a:lnTo>
                  <a:pt x="169824" y="163830"/>
                </a:lnTo>
                <a:lnTo>
                  <a:pt x="169824" y="177800"/>
                </a:lnTo>
                <a:lnTo>
                  <a:pt x="152730" y="196850"/>
                </a:lnTo>
                <a:lnTo>
                  <a:pt x="137299" y="215900"/>
                </a:lnTo>
                <a:lnTo>
                  <a:pt x="111594" y="260350"/>
                </a:lnTo>
                <a:lnTo>
                  <a:pt x="89090" y="323850"/>
                </a:lnTo>
                <a:lnTo>
                  <a:pt x="81876" y="374650"/>
                </a:lnTo>
                <a:lnTo>
                  <a:pt x="80568" y="393700"/>
                </a:lnTo>
                <a:lnTo>
                  <a:pt x="8483" y="393700"/>
                </a:lnTo>
                <a:lnTo>
                  <a:pt x="11404" y="353060"/>
                </a:lnTo>
                <a:lnTo>
                  <a:pt x="11506" y="350520"/>
                </a:lnTo>
                <a:lnTo>
                  <a:pt x="11595" y="349250"/>
                </a:lnTo>
                <a:lnTo>
                  <a:pt x="19354" y="308610"/>
                </a:lnTo>
                <a:lnTo>
                  <a:pt x="31584" y="266700"/>
                </a:lnTo>
                <a:lnTo>
                  <a:pt x="48107" y="226060"/>
                </a:lnTo>
                <a:lnTo>
                  <a:pt x="79552" y="175260"/>
                </a:lnTo>
                <a:lnTo>
                  <a:pt x="119227" y="127000"/>
                </a:lnTo>
                <a:lnTo>
                  <a:pt x="169824" y="177800"/>
                </a:lnTo>
                <a:lnTo>
                  <a:pt x="169824" y="163830"/>
                </a:lnTo>
                <a:lnTo>
                  <a:pt x="132359" y="127000"/>
                </a:lnTo>
                <a:lnTo>
                  <a:pt x="125907" y="120650"/>
                </a:lnTo>
                <a:lnTo>
                  <a:pt x="148170" y="99060"/>
                </a:lnTo>
                <a:lnTo>
                  <a:pt x="196989" y="64770"/>
                </a:lnTo>
                <a:lnTo>
                  <a:pt x="263245" y="33020"/>
                </a:lnTo>
                <a:lnTo>
                  <a:pt x="304901" y="20320"/>
                </a:lnTo>
                <a:lnTo>
                  <a:pt x="347992" y="12700"/>
                </a:lnTo>
                <a:lnTo>
                  <a:pt x="392188" y="10160"/>
                </a:lnTo>
                <a:lnTo>
                  <a:pt x="392188" y="1270"/>
                </a:lnTo>
                <a:lnTo>
                  <a:pt x="349770" y="3810"/>
                </a:lnTo>
                <a:lnTo>
                  <a:pt x="304063" y="12700"/>
                </a:lnTo>
                <a:lnTo>
                  <a:pt x="260362" y="25400"/>
                </a:lnTo>
                <a:lnTo>
                  <a:pt x="218986" y="41910"/>
                </a:lnTo>
                <a:lnTo>
                  <a:pt x="174345" y="69850"/>
                </a:lnTo>
                <a:lnTo>
                  <a:pt x="133565" y="99060"/>
                </a:lnTo>
                <a:lnTo>
                  <a:pt x="97218" y="137160"/>
                </a:lnTo>
                <a:lnTo>
                  <a:pt x="65849" y="177800"/>
                </a:lnTo>
                <a:lnTo>
                  <a:pt x="39992" y="222250"/>
                </a:lnTo>
                <a:lnTo>
                  <a:pt x="22504" y="264160"/>
                </a:lnTo>
                <a:lnTo>
                  <a:pt x="9626" y="306070"/>
                </a:lnTo>
                <a:lnTo>
                  <a:pt x="1663" y="350520"/>
                </a:lnTo>
                <a:lnTo>
                  <a:pt x="266" y="374650"/>
                </a:lnTo>
                <a:lnTo>
                  <a:pt x="190" y="375920"/>
                </a:lnTo>
                <a:lnTo>
                  <a:pt x="114" y="379730"/>
                </a:lnTo>
                <a:lnTo>
                  <a:pt x="0" y="426720"/>
                </a:lnTo>
                <a:lnTo>
                  <a:pt x="3124" y="454660"/>
                </a:lnTo>
                <a:lnTo>
                  <a:pt x="15176" y="509270"/>
                </a:lnTo>
                <a:lnTo>
                  <a:pt x="31775" y="556260"/>
                </a:lnTo>
                <a:lnTo>
                  <a:pt x="54190" y="600710"/>
                </a:lnTo>
                <a:lnTo>
                  <a:pt x="82156" y="641350"/>
                </a:lnTo>
                <a:lnTo>
                  <a:pt x="115404" y="679450"/>
                </a:lnTo>
                <a:lnTo>
                  <a:pt x="167436" y="723900"/>
                </a:lnTo>
                <a:lnTo>
                  <a:pt x="225196" y="756920"/>
                </a:lnTo>
                <a:lnTo>
                  <a:pt x="265861" y="774700"/>
                </a:lnTo>
                <a:lnTo>
                  <a:pt x="308241" y="787400"/>
                </a:lnTo>
                <a:lnTo>
                  <a:pt x="352056" y="793750"/>
                </a:lnTo>
                <a:lnTo>
                  <a:pt x="397014" y="795020"/>
                </a:lnTo>
                <a:lnTo>
                  <a:pt x="444131" y="793750"/>
                </a:lnTo>
                <a:lnTo>
                  <a:pt x="476872" y="787400"/>
                </a:lnTo>
                <a:lnTo>
                  <a:pt x="489978" y="784860"/>
                </a:lnTo>
                <a:lnTo>
                  <a:pt x="534174" y="772160"/>
                </a:lnTo>
                <a:lnTo>
                  <a:pt x="576465" y="753110"/>
                </a:lnTo>
                <a:lnTo>
                  <a:pt x="630440" y="721360"/>
                </a:lnTo>
                <a:lnTo>
                  <a:pt x="678573" y="679450"/>
                </a:lnTo>
                <a:lnTo>
                  <a:pt x="688733" y="668020"/>
                </a:lnTo>
                <a:lnTo>
                  <a:pt x="701179" y="654050"/>
                </a:lnTo>
                <a:lnTo>
                  <a:pt x="721499" y="628650"/>
                </a:lnTo>
                <a:lnTo>
                  <a:pt x="739660" y="600710"/>
                </a:lnTo>
                <a:lnTo>
                  <a:pt x="755535" y="571500"/>
                </a:lnTo>
                <a:lnTo>
                  <a:pt x="755027" y="571500"/>
                </a:lnTo>
                <a:lnTo>
                  <a:pt x="756551" y="568960"/>
                </a:lnTo>
                <a:lnTo>
                  <a:pt x="772299" y="530860"/>
                </a:lnTo>
                <a:lnTo>
                  <a:pt x="784872" y="488950"/>
                </a:lnTo>
                <a:lnTo>
                  <a:pt x="792492" y="444500"/>
                </a:lnTo>
                <a:lnTo>
                  <a:pt x="792619" y="441960"/>
                </a:lnTo>
                <a:lnTo>
                  <a:pt x="792746" y="439420"/>
                </a:lnTo>
                <a:lnTo>
                  <a:pt x="793000" y="435610"/>
                </a:lnTo>
                <a:lnTo>
                  <a:pt x="793127" y="431800"/>
                </a:lnTo>
                <a:lnTo>
                  <a:pt x="793254" y="431800"/>
                </a:lnTo>
                <a:lnTo>
                  <a:pt x="793381" y="426720"/>
                </a:lnTo>
                <a:lnTo>
                  <a:pt x="793635" y="425450"/>
                </a:lnTo>
                <a:lnTo>
                  <a:pt x="793762" y="420370"/>
                </a:lnTo>
                <a:lnTo>
                  <a:pt x="793889" y="419100"/>
                </a:lnTo>
                <a:lnTo>
                  <a:pt x="793940" y="417830"/>
                </a:lnTo>
                <a:lnTo>
                  <a:pt x="794016" y="416560"/>
                </a:lnTo>
                <a:lnTo>
                  <a:pt x="794143" y="414020"/>
                </a:lnTo>
                <a:lnTo>
                  <a:pt x="794270" y="412750"/>
                </a:lnTo>
                <a:lnTo>
                  <a:pt x="794321" y="411480"/>
                </a:lnTo>
                <a:lnTo>
                  <a:pt x="794435" y="408940"/>
                </a:lnTo>
                <a:lnTo>
                  <a:pt x="794524" y="406400"/>
                </a:lnTo>
                <a:lnTo>
                  <a:pt x="794778" y="403860"/>
                </a:lnTo>
                <a:close/>
              </a:path>
              <a:path w="838835" h="954405">
                <a:moveTo>
                  <a:pt x="838593" y="766826"/>
                </a:moveTo>
                <a:lnTo>
                  <a:pt x="803033" y="794258"/>
                </a:lnTo>
                <a:lnTo>
                  <a:pt x="761885" y="808228"/>
                </a:lnTo>
                <a:lnTo>
                  <a:pt x="717296" y="813943"/>
                </a:lnTo>
                <a:lnTo>
                  <a:pt x="671715" y="816991"/>
                </a:lnTo>
                <a:lnTo>
                  <a:pt x="627519" y="822706"/>
                </a:lnTo>
                <a:lnTo>
                  <a:pt x="613041" y="826135"/>
                </a:lnTo>
                <a:lnTo>
                  <a:pt x="605675" y="827024"/>
                </a:lnTo>
                <a:lnTo>
                  <a:pt x="597928" y="826516"/>
                </a:lnTo>
                <a:lnTo>
                  <a:pt x="604786" y="823341"/>
                </a:lnTo>
                <a:lnTo>
                  <a:pt x="612279" y="821182"/>
                </a:lnTo>
                <a:lnTo>
                  <a:pt x="619899" y="819277"/>
                </a:lnTo>
                <a:lnTo>
                  <a:pt x="627519" y="816864"/>
                </a:lnTo>
                <a:lnTo>
                  <a:pt x="661047" y="795147"/>
                </a:lnTo>
                <a:lnTo>
                  <a:pt x="683653" y="764286"/>
                </a:lnTo>
                <a:lnTo>
                  <a:pt x="701560" y="729742"/>
                </a:lnTo>
                <a:lnTo>
                  <a:pt x="721118" y="696722"/>
                </a:lnTo>
                <a:lnTo>
                  <a:pt x="693305" y="717550"/>
                </a:lnTo>
                <a:lnTo>
                  <a:pt x="667016" y="740791"/>
                </a:lnTo>
                <a:lnTo>
                  <a:pt x="614692" y="790194"/>
                </a:lnTo>
                <a:lnTo>
                  <a:pt x="595007" y="805053"/>
                </a:lnTo>
                <a:lnTo>
                  <a:pt x="573417" y="815975"/>
                </a:lnTo>
                <a:lnTo>
                  <a:pt x="550303" y="823849"/>
                </a:lnTo>
                <a:lnTo>
                  <a:pt x="526427" y="829310"/>
                </a:lnTo>
                <a:lnTo>
                  <a:pt x="532523" y="830961"/>
                </a:lnTo>
                <a:lnTo>
                  <a:pt x="545985" y="832612"/>
                </a:lnTo>
                <a:lnTo>
                  <a:pt x="552589" y="833628"/>
                </a:lnTo>
                <a:lnTo>
                  <a:pt x="597293" y="845312"/>
                </a:lnTo>
                <a:lnTo>
                  <a:pt x="643521" y="855218"/>
                </a:lnTo>
                <a:lnTo>
                  <a:pt x="690257" y="858393"/>
                </a:lnTo>
                <a:lnTo>
                  <a:pt x="736866" y="850265"/>
                </a:lnTo>
                <a:lnTo>
                  <a:pt x="795159" y="818642"/>
                </a:lnTo>
                <a:lnTo>
                  <a:pt x="819797" y="794766"/>
                </a:lnTo>
                <a:lnTo>
                  <a:pt x="838593" y="766826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bg object 28"/>
          <p:cNvSpPr/>
          <p:nvPr/>
        </p:nvSpPr>
        <p:spPr>
          <a:xfrm>
            <a:off x="1273810" y="807084"/>
            <a:ext cx="138430" cy="471170"/>
          </a:xfrm>
          <a:custGeom>
            <a:avLst/>
            <a:gdLst/>
            <a:ahLst/>
            <a:cxnLst/>
            <a:rect l="l" t="t" r="r" b="b"/>
            <a:pathLst>
              <a:path w="138430" h="471169">
                <a:moveTo>
                  <a:pt x="17272" y="100330"/>
                </a:moveTo>
                <a:lnTo>
                  <a:pt x="9652" y="100330"/>
                </a:lnTo>
                <a:lnTo>
                  <a:pt x="10541" y="97917"/>
                </a:lnTo>
                <a:lnTo>
                  <a:pt x="8128" y="95504"/>
                </a:lnTo>
                <a:lnTo>
                  <a:pt x="0" y="96012"/>
                </a:lnTo>
                <a:lnTo>
                  <a:pt x="0" y="97409"/>
                </a:lnTo>
                <a:lnTo>
                  <a:pt x="508" y="99314"/>
                </a:lnTo>
                <a:lnTo>
                  <a:pt x="3810" y="101727"/>
                </a:lnTo>
                <a:lnTo>
                  <a:pt x="9652" y="102235"/>
                </a:lnTo>
                <a:lnTo>
                  <a:pt x="10033" y="103124"/>
                </a:lnTo>
                <a:lnTo>
                  <a:pt x="10541" y="104648"/>
                </a:lnTo>
                <a:lnTo>
                  <a:pt x="14859" y="105029"/>
                </a:lnTo>
                <a:lnTo>
                  <a:pt x="14859" y="103632"/>
                </a:lnTo>
                <a:lnTo>
                  <a:pt x="15367" y="102743"/>
                </a:lnTo>
                <a:lnTo>
                  <a:pt x="17272" y="100330"/>
                </a:lnTo>
                <a:close/>
              </a:path>
              <a:path w="138430" h="471169">
                <a:moveTo>
                  <a:pt x="36830" y="461518"/>
                </a:moveTo>
                <a:lnTo>
                  <a:pt x="35814" y="460121"/>
                </a:lnTo>
                <a:lnTo>
                  <a:pt x="34417" y="462534"/>
                </a:lnTo>
                <a:lnTo>
                  <a:pt x="29591" y="457708"/>
                </a:lnTo>
                <a:lnTo>
                  <a:pt x="27305" y="465836"/>
                </a:lnTo>
                <a:lnTo>
                  <a:pt x="26289" y="467233"/>
                </a:lnTo>
                <a:lnTo>
                  <a:pt x="27051" y="470154"/>
                </a:lnTo>
                <a:lnTo>
                  <a:pt x="27178" y="470535"/>
                </a:lnTo>
                <a:lnTo>
                  <a:pt x="27305" y="471043"/>
                </a:lnTo>
                <a:lnTo>
                  <a:pt x="31115" y="470154"/>
                </a:lnTo>
                <a:lnTo>
                  <a:pt x="32004" y="469138"/>
                </a:lnTo>
                <a:lnTo>
                  <a:pt x="33528" y="469138"/>
                </a:lnTo>
                <a:lnTo>
                  <a:pt x="35433" y="468630"/>
                </a:lnTo>
                <a:lnTo>
                  <a:pt x="36576" y="462534"/>
                </a:lnTo>
                <a:lnTo>
                  <a:pt x="36830" y="461518"/>
                </a:lnTo>
                <a:close/>
              </a:path>
              <a:path w="138430" h="471169">
                <a:moveTo>
                  <a:pt x="119888" y="1905"/>
                </a:moveTo>
                <a:lnTo>
                  <a:pt x="118491" y="0"/>
                </a:lnTo>
                <a:lnTo>
                  <a:pt x="114554" y="2413"/>
                </a:lnTo>
                <a:lnTo>
                  <a:pt x="111760" y="1016"/>
                </a:lnTo>
                <a:lnTo>
                  <a:pt x="110744" y="2921"/>
                </a:lnTo>
                <a:lnTo>
                  <a:pt x="114173" y="4826"/>
                </a:lnTo>
                <a:lnTo>
                  <a:pt x="114554" y="5334"/>
                </a:lnTo>
                <a:lnTo>
                  <a:pt x="115062" y="4826"/>
                </a:lnTo>
                <a:lnTo>
                  <a:pt x="119888" y="1905"/>
                </a:lnTo>
                <a:close/>
              </a:path>
              <a:path w="138430" h="471169">
                <a:moveTo>
                  <a:pt x="137922" y="12065"/>
                </a:moveTo>
                <a:lnTo>
                  <a:pt x="136525" y="10033"/>
                </a:lnTo>
                <a:lnTo>
                  <a:pt x="133731" y="12446"/>
                </a:lnTo>
                <a:lnTo>
                  <a:pt x="131318" y="10541"/>
                </a:lnTo>
                <a:lnTo>
                  <a:pt x="129921" y="12065"/>
                </a:lnTo>
                <a:lnTo>
                  <a:pt x="132715" y="14859"/>
                </a:lnTo>
                <a:lnTo>
                  <a:pt x="133223" y="15875"/>
                </a:lnTo>
                <a:lnTo>
                  <a:pt x="134112" y="14859"/>
                </a:lnTo>
                <a:lnTo>
                  <a:pt x="137922" y="12065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29" name="bg object 29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1984120" y="1385049"/>
            <a:ext cx="1829054" cy="198513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800" b="1" i="0">
                <a:solidFill>
                  <a:schemeClr val="bg1"/>
                </a:solidFill>
                <a:latin typeface="Roboto"/>
                <a:cs typeface="Roboto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11/7/2025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11/7/2025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0" y="0"/>
            <a:ext cx="12192000" cy="788035"/>
          </a:xfrm>
          <a:custGeom>
            <a:avLst/>
            <a:gdLst/>
            <a:ahLst/>
            <a:cxnLst/>
            <a:rect l="l" t="t" r="r" b="b"/>
            <a:pathLst>
              <a:path w="12192000" h="788035">
                <a:moveTo>
                  <a:pt x="12192000" y="0"/>
                </a:moveTo>
                <a:lnTo>
                  <a:pt x="0" y="0"/>
                </a:lnTo>
                <a:lnTo>
                  <a:pt x="0" y="787908"/>
                </a:lnTo>
                <a:lnTo>
                  <a:pt x="12192000" y="787908"/>
                </a:lnTo>
                <a:lnTo>
                  <a:pt x="12192000" y="0"/>
                </a:lnTo>
                <a:close/>
              </a:path>
            </a:pathLst>
          </a:custGeom>
          <a:solidFill>
            <a:srgbClr val="0068B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g object 17"/>
          <p:cNvSpPr/>
          <p:nvPr/>
        </p:nvSpPr>
        <p:spPr>
          <a:xfrm>
            <a:off x="3638169" y="6760458"/>
            <a:ext cx="244475" cy="97790"/>
          </a:xfrm>
          <a:custGeom>
            <a:avLst/>
            <a:gdLst/>
            <a:ahLst/>
            <a:cxnLst/>
            <a:rect l="l" t="t" r="r" b="b"/>
            <a:pathLst>
              <a:path w="244475" h="97790">
                <a:moveTo>
                  <a:pt x="243916" y="0"/>
                </a:moveTo>
                <a:lnTo>
                  <a:pt x="0" y="0"/>
                </a:lnTo>
                <a:lnTo>
                  <a:pt x="0" y="97537"/>
                </a:lnTo>
                <a:lnTo>
                  <a:pt x="243916" y="97537"/>
                </a:lnTo>
                <a:lnTo>
                  <a:pt x="243916" y="0"/>
                </a:lnTo>
                <a:close/>
              </a:path>
            </a:pathLst>
          </a:custGeom>
          <a:solidFill>
            <a:srgbClr val="BB873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g object 18"/>
          <p:cNvSpPr/>
          <p:nvPr/>
        </p:nvSpPr>
        <p:spPr>
          <a:xfrm>
            <a:off x="930478" y="6760455"/>
            <a:ext cx="244475" cy="97790"/>
          </a:xfrm>
          <a:custGeom>
            <a:avLst/>
            <a:gdLst/>
            <a:ahLst/>
            <a:cxnLst/>
            <a:rect l="l" t="t" r="r" b="b"/>
            <a:pathLst>
              <a:path w="244475" h="97790">
                <a:moveTo>
                  <a:pt x="243903" y="0"/>
                </a:moveTo>
                <a:lnTo>
                  <a:pt x="0" y="0"/>
                </a:lnTo>
                <a:lnTo>
                  <a:pt x="0" y="97539"/>
                </a:lnTo>
                <a:lnTo>
                  <a:pt x="243903" y="97539"/>
                </a:lnTo>
                <a:lnTo>
                  <a:pt x="243903" y="0"/>
                </a:lnTo>
                <a:close/>
              </a:path>
            </a:pathLst>
          </a:custGeom>
          <a:solidFill>
            <a:srgbClr val="DBA24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bg object 19"/>
          <p:cNvSpPr/>
          <p:nvPr/>
        </p:nvSpPr>
        <p:spPr>
          <a:xfrm>
            <a:off x="2554858" y="6760457"/>
            <a:ext cx="244475" cy="97790"/>
          </a:xfrm>
          <a:custGeom>
            <a:avLst/>
            <a:gdLst/>
            <a:ahLst/>
            <a:cxnLst/>
            <a:rect l="l" t="t" r="r" b="b"/>
            <a:pathLst>
              <a:path w="244475" h="97790">
                <a:moveTo>
                  <a:pt x="243916" y="0"/>
                </a:moveTo>
                <a:lnTo>
                  <a:pt x="0" y="0"/>
                </a:lnTo>
                <a:lnTo>
                  <a:pt x="0" y="97538"/>
                </a:lnTo>
                <a:lnTo>
                  <a:pt x="243916" y="97538"/>
                </a:lnTo>
                <a:lnTo>
                  <a:pt x="243916" y="0"/>
                </a:lnTo>
                <a:close/>
              </a:path>
            </a:pathLst>
          </a:custGeom>
          <a:solidFill>
            <a:srgbClr val="9F1D4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bg object 20"/>
          <p:cNvSpPr/>
          <p:nvPr/>
        </p:nvSpPr>
        <p:spPr>
          <a:xfrm>
            <a:off x="1742694" y="6760457"/>
            <a:ext cx="244475" cy="97790"/>
          </a:xfrm>
          <a:custGeom>
            <a:avLst/>
            <a:gdLst/>
            <a:ahLst/>
            <a:cxnLst/>
            <a:rect l="l" t="t" r="r" b="b"/>
            <a:pathLst>
              <a:path w="244475" h="97790">
                <a:moveTo>
                  <a:pt x="243916" y="0"/>
                </a:moveTo>
                <a:lnTo>
                  <a:pt x="0" y="0"/>
                </a:lnTo>
                <a:lnTo>
                  <a:pt x="0" y="97538"/>
                </a:lnTo>
                <a:lnTo>
                  <a:pt x="243916" y="97538"/>
                </a:lnTo>
                <a:lnTo>
                  <a:pt x="243916" y="0"/>
                </a:lnTo>
                <a:close/>
              </a:path>
            </a:pathLst>
          </a:custGeom>
          <a:solidFill>
            <a:srgbClr val="F93B2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bg object 21"/>
          <p:cNvSpPr/>
          <p:nvPr/>
        </p:nvSpPr>
        <p:spPr>
          <a:xfrm>
            <a:off x="4721478" y="6760461"/>
            <a:ext cx="244475" cy="97790"/>
          </a:xfrm>
          <a:custGeom>
            <a:avLst/>
            <a:gdLst/>
            <a:ahLst/>
            <a:cxnLst/>
            <a:rect l="l" t="t" r="r" b="b"/>
            <a:pathLst>
              <a:path w="244475" h="97790">
                <a:moveTo>
                  <a:pt x="243916" y="0"/>
                </a:moveTo>
                <a:lnTo>
                  <a:pt x="0" y="0"/>
                </a:lnTo>
                <a:lnTo>
                  <a:pt x="0" y="97534"/>
                </a:lnTo>
                <a:lnTo>
                  <a:pt x="243916" y="97534"/>
                </a:lnTo>
                <a:lnTo>
                  <a:pt x="243916" y="0"/>
                </a:lnTo>
                <a:close/>
              </a:path>
            </a:pathLst>
          </a:custGeom>
          <a:solidFill>
            <a:srgbClr val="0D6A9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bg object 22"/>
          <p:cNvSpPr/>
          <p:nvPr/>
        </p:nvSpPr>
        <p:spPr>
          <a:xfrm>
            <a:off x="1472057" y="6760457"/>
            <a:ext cx="244475" cy="97790"/>
          </a:xfrm>
          <a:custGeom>
            <a:avLst/>
            <a:gdLst/>
            <a:ahLst/>
            <a:cxnLst/>
            <a:rect l="l" t="t" r="r" b="b"/>
            <a:pathLst>
              <a:path w="244475" h="97790">
                <a:moveTo>
                  <a:pt x="243916" y="0"/>
                </a:moveTo>
                <a:lnTo>
                  <a:pt x="0" y="0"/>
                </a:lnTo>
                <a:lnTo>
                  <a:pt x="0" y="97539"/>
                </a:lnTo>
                <a:lnTo>
                  <a:pt x="243916" y="97539"/>
                </a:lnTo>
                <a:lnTo>
                  <a:pt x="243916" y="0"/>
                </a:lnTo>
                <a:close/>
              </a:path>
            </a:pathLst>
          </a:custGeom>
          <a:solidFill>
            <a:srgbClr val="C11E3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bg object 23"/>
          <p:cNvSpPr/>
          <p:nvPr/>
        </p:nvSpPr>
        <p:spPr>
          <a:xfrm>
            <a:off x="3096514" y="6760458"/>
            <a:ext cx="244475" cy="97790"/>
          </a:xfrm>
          <a:custGeom>
            <a:avLst/>
            <a:gdLst/>
            <a:ahLst/>
            <a:cxnLst/>
            <a:rect l="l" t="t" r="r" b="b"/>
            <a:pathLst>
              <a:path w="244475" h="97790">
                <a:moveTo>
                  <a:pt x="243916" y="0"/>
                </a:moveTo>
                <a:lnTo>
                  <a:pt x="0" y="0"/>
                </a:lnTo>
                <a:lnTo>
                  <a:pt x="0" y="97537"/>
                </a:lnTo>
                <a:lnTo>
                  <a:pt x="243916" y="97537"/>
                </a:lnTo>
                <a:lnTo>
                  <a:pt x="243916" y="0"/>
                </a:lnTo>
                <a:close/>
              </a:path>
            </a:pathLst>
          </a:custGeom>
          <a:solidFill>
            <a:srgbClr val="DB1B6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bg object 24"/>
          <p:cNvSpPr/>
          <p:nvPr/>
        </p:nvSpPr>
        <p:spPr>
          <a:xfrm>
            <a:off x="4991989" y="6760461"/>
            <a:ext cx="244475" cy="97790"/>
          </a:xfrm>
          <a:custGeom>
            <a:avLst/>
            <a:gdLst/>
            <a:ahLst/>
            <a:cxnLst/>
            <a:rect l="l" t="t" r="r" b="b"/>
            <a:pathLst>
              <a:path w="244475" h="97790">
                <a:moveTo>
                  <a:pt x="243916" y="0"/>
                </a:moveTo>
                <a:lnTo>
                  <a:pt x="0" y="0"/>
                </a:lnTo>
                <a:lnTo>
                  <a:pt x="0" y="97534"/>
                </a:lnTo>
                <a:lnTo>
                  <a:pt x="243916" y="97534"/>
                </a:lnTo>
                <a:lnTo>
                  <a:pt x="243916" y="0"/>
                </a:lnTo>
                <a:close/>
              </a:path>
            </a:pathLst>
          </a:custGeom>
          <a:solidFill>
            <a:srgbClr val="1D466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bg object 25"/>
          <p:cNvSpPr/>
          <p:nvPr/>
        </p:nvSpPr>
        <p:spPr>
          <a:xfrm>
            <a:off x="2284348" y="6760458"/>
            <a:ext cx="244475" cy="97790"/>
          </a:xfrm>
          <a:custGeom>
            <a:avLst/>
            <a:gdLst/>
            <a:ahLst/>
            <a:cxnLst/>
            <a:rect l="l" t="t" r="r" b="b"/>
            <a:pathLst>
              <a:path w="244475" h="97790">
                <a:moveTo>
                  <a:pt x="243916" y="0"/>
                </a:moveTo>
                <a:lnTo>
                  <a:pt x="0" y="0"/>
                </a:lnTo>
                <a:lnTo>
                  <a:pt x="0" y="97538"/>
                </a:lnTo>
                <a:lnTo>
                  <a:pt x="243916" y="97538"/>
                </a:lnTo>
                <a:lnTo>
                  <a:pt x="243916" y="0"/>
                </a:lnTo>
                <a:close/>
              </a:path>
            </a:pathLst>
          </a:custGeom>
          <a:solidFill>
            <a:srgbClr val="F8C02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bg object 26"/>
          <p:cNvSpPr/>
          <p:nvPr/>
        </p:nvSpPr>
        <p:spPr>
          <a:xfrm>
            <a:off x="3367659" y="6760458"/>
            <a:ext cx="244475" cy="97790"/>
          </a:xfrm>
          <a:custGeom>
            <a:avLst/>
            <a:gdLst/>
            <a:ahLst/>
            <a:cxnLst/>
            <a:rect l="l" t="t" r="r" b="b"/>
            <a:pathLst>
              <a:path w="244475" h="97790">
                <a:moveTo>
                  <a:pt x="243916" y="0"/>
                </a:moveTo>
                <a:lnTo>
                  <a:pt x="0" y="0"/>
                </a:lnTo>
                <a:lnTo>
                  <a:pt x="0" y="97537"/>
                </a:lnTo>
                <a:lnTo>
                  <a:pt x="243916" y="97537"/>
                </a:lnTo>
                <a:lnTo>
                  <a:pt x="243916" y="0"/>
                </a:lnTo>
                <a:close/>
              </a:path>
            </a:pathLst>
          </a:custGeom>
          <a:solidFill>
            <a:srgbClr val="F89C3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bg object 27"/>
          <p:cNvSpPr/>
          <p:nvPr/>
        </p:nvSpPr>
        <p:spPr>
          <a:xfrm>
            <a:off x="3908805" y="6760459"/>
            <a:ext cx="244475" cy="97790"/>
          </a:xfrm>
          <a:custGeom>
            <a:avLst/>
            <a:gdLst/>
            <a:ahLst/>
            <a:cxnLst/>
            <a:rect l="l" t="t" r="r" b="b"/>
            <a:pathLst>
              <a:path w="244475" h="97790">
                <a:moveTo>
                  <a:pt x="244360" y="0"/>
                </a:moveTo>
                <a:lnTo>
                  <a:pt x="0" y="0"/>
                </a:lnTo>
                <a:lnTo>
                  <a:pt x="0" y="97535"/>
                </a:lnTo>
                <a:lnTo>
                  <a:pt x="244360" y="97535"/>
                </a:lnTo>
                <a:lnTo>
                  <a:pt x="244360" y="0"/>
                </a:lnTo>
                <a:close/>
              </a:path>
            </a:pathLst>
          </a:custGeom>
          <a:solidFill>
            <a:srgbClr val="427A4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bg object 28"/>
          <p:cNvSpPr/>
          <p:nvPr/>
        </p:nvSpPr>
        <p:spPr>
          <a:xfrm>
            <a:off x="2013711" y="6760457"/>
            <a:ext cx="244475" cy="97790"/>
          </a:xfrm>
          <a:custGeom>
            <a:avLst/>
            <a:gdLst/>
            <a:ahLst/>
            <a:cxnLst/>
            <a:rect l="l" t="t" r="r" b="b"/>
            <a:pathLst>
              <a:path w="244475" h="97790">
                <a:moveTo>
                  <a:pt x="243916" y="0"/>
                </a:moveTo>
                <a:lnTo>
                  <a:pt x="0" y="0"/>
                </a:lnTo>
                <a:lnTo>
                  <a:pt x="0" y="97538"/>
                </a:lnTo>
                <a:lnTo>
                  <a:pt x="243916" y="97538"/>
                </a:lnTo>
                <a:lnTo>
                  <a:pt x="243916" y="0"/>
                </a:lnTo>
                <a:close/>
              </a:path>
            </a:pathLst>
          </a:custGeom>
          <a:solidFill>
            <a:srgbClr val="33BAD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bg object 29"/>
          <p:cNvSpPr/>
          <p:nvPr/>
        </p:nvSpPr>
        <p:spPr>
          <a:xfrm>
            <a:off x="4179823" y="6760460"/>
            <a:ext cx="244475" cy="97790"/>
          </a:xfrm>
          <a:custGeom>
            <a:avLst/>
            <a:gdLst/>
            <a:ahLst/>
            <a:cxnLst/>
            <a:rect l="l" t="t" r="r" b="b"/>
            <a:pathLst>
              <a:path w="244475" h="97790">
                <a:moveTo>
                  <a:pt x="243916" y="0"/>
                </a:moveTo>
                <a:lnTo>
                  <a:pt x="0" y="0"/>
                </a:lnTo>
                <a:lnTo>
                  <a:pt x="0" y="97536"/>
                </a:lnTo>
                <a:lnTo>
                  <a:pt x="243916" y="97536"/>
                </a:lnTo>
                <a:lnTo>
                  <a:pt x="243916" y="0"/>
                </a:lnTo>
                <a:close/>
              </a:path>
            </a:pathLst>
          </a:custGeom>
          <a:solidFill>
            <a:srgbClr val="1D94D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bg object 30"/>
          <p:cNvSpPr/>
          <p:nvPr/>
        </p:nvSpPr>
        <p:spPr>
          <a:xfrm>
            <a:off x="4450333" y="6760461"/>
            <a:ext cx="244475" cy="97790"/>
          </a:xfrm>
          <a:custGeom>
            <a:avLst/>
            <a:gdLst/>
            <a:ahLst/>
            <a:cxnLst/>
            <a:rect l="l" t="t" r="r" b="b"/>
            <a:pathLst>
              <a:path w="244475" h="97790">
                <a:moveTo>
                  <a:pt x="243916" y="0"/>
                </a:moveTo>
                <a:lnTo>
                  <a:pt x="0" y="0"/>
                </a:lnTo>
                <a:lnTo>
                  <a:pt x="0" y="97534"/>
                </a:lnTo>
                <a:lnTo>
                  <a:pt x="243916" y="97534"/>
                </a:lnTo>
                <a:lnTo>
                  <a:pt x="243916" y="0"/>
                </a:lnTo>
                <a:close/>
              </a:path>
            </a:pathLst>
          </a:custGeom>
          <a:solidFill>
            <a:srgbClr val="5BBA3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bg object 31"/>
          <p:cNvSpPr/>
          <p:nvPr/>
        </p:nvSpPr>
        <p:spPr>
          <a:xfrm>
            <a:off x="2826004" y="6760457"/>
            <a:ext cx="244475" cy="97790"/>
          </a:xfrm>
          <a:custGeom>
            <a:avLst/>
            <a:gdLst/>
            <a:ahLst/>
            <a:cxnLst/>
            <a:rect l="l" t="t" r="r" b="b"/>
            <a:pathLst>
              <a:path w="244475" h="97790">
                <a:moveTo>
                  <a:pt x="243852" y="0"/>
                </a:moveTo>
                <a:lnTo>
                  <a:pt x="0" y="0"/>
                </a:lnTo>
                <a:lnTo>
                  <a:pt x="0" y="97538"/>
                </a:lnTo>
                <a:lnTo>
                  <a:pt x="243852" y="97538"/>
                </a:lnTo>
                <a:lnTo>
                  <a:pt x="243852" y="0"/>
                </a:lnTo>
                <a:close/>
              </a:path>
            </a:pathLst>
          </a:custGeom>
          <a:solidFill>
            <a:srgbClr val="F8693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bg object 32"/>
          <p:cNvSpPr/>
          <p:nvPr/>
        </p:nvSpPr>
        <p:spPr>
          <a:xfrm>
            <a:off x="1201051" y="6760457"/>
            <a:ext cx="244475" cy="97790"/>
          </a:xfrm>
          <a:custGeom>
            <a:avLst/>
            <a:gdLst/>
            <a:ahLst/>
            <a:cxnLst/>
            <a:rect l="l" t="t" r="r" b="b"/>
            <a:pathLst>
              <a:path w="244475" h="97790">
                <a:moveTo>
                  <a:pt x="243928" y="0"/>
                </a:moveTo>
                <a:lnTo>
                  <a:pt x="0" y="0"/>
                </a:lnTo>
                <a:lnTo>
                  <a:pt x="0" y="97539"/>
                </a:lnTo>
                <a:lnTo>
                  <a:pt x="243928" y="97539"/>
                </a:lnTo>
                <a:lnTo>
                  <a:pt x="243928" y="0"/>
                </a:lnTo>
                <a:close/>
              </a:path>
            </a:pathLst>
          </a:custGeom>
          <a:solidFill>
            <a:srgbClr val="509C3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bg object 33"/>
          <p:cNvSpPr/>
          <p:nvPr/>
        </p:nvSpPr>
        <p:spPr>
          <a:xfrm>
            <a:off x="659891" y="6760455"/>
            <a:ext cx="244475" cy="97790"/>
          </a:xfrm>
          <a:custGeom>
            <a:avLst/>
            <a:gdLst/>
            <a:ahLst/>
            <a:cxnLst/>
            <a:rect l="l" t="t" r="r" b="b"/>
            <a:pathLst>
              <a:path w="244475" h="97790">
                <a:moveTo>
                  <a:pt x="243903" y="0"/>
                </a:moveTo>
                <a:lnTo>
                  <a:pt x="0" y="0"/>
                </a:lnTo>
                <a:lnTo>
                  <a:pt x="0" y="97541"/>
                </a:lnTo>
                <a:lnTo>
                  <a:pt x="243903" y="97541"/>
                </a:lnTo>
                <a:lnTo>
                  <a:pt x="243903" y="0"/>
                </a:lnTo>
                <a:close/>
              </a:path>
            </a:pathLst>
          </a:custGeom>
          <a:solidFill>
            <a:srgbClr val="DF284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78409" y="104647"/>
            <a:ext cx="11835180" cy="51371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800" b="1" i="0">
                <a:solidFill>
                  <a:schemeClr val="bg1"/>
                </a:solidFill>
                <a:latin typeface="Roboto"/>
                <a:cs typeface="Roboto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75805" y="1392427"/>
            <a:ext cx="11440388" cy="14732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4145280" y="6377940"/>
            <a:ext cx="390144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609600" y="6377940"/>
            <a:ext cx="280416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11/7/2025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8778240" y="6377940"/>
            <a:ext cx="280416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Relationship Id="rId9" Type="http://schemas.openxmlformats.org/officeDocument/2006/relationships/image" Target="../media/image16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13" Type="http://schemas.openxmlformats.org/officeDocument/2006/relationships/image" Target="../media/image28.png"/><Relationship Id="rId18" Type="http://schemas.openxmlformats.org/officeDocument/2006/relationships/image" Target="../media/image33.png"/><Relationship Id="rId3" Type="http://schemas.openxmlformats.org/officeDocument/2006/relationships/image" Target="../media/image18.png"/><Relationship Id="rId21" Type="http://schemas.openxmlformats.org/officeDocument/2006/relationships/image" Target="../media/image36.png"/><Relationship Id="rId7" Type="http://schemas.openxmlformats.org/officeDocument/2006/relationships/image" Target="../media/image22.png"/><Relationship Id="rId12" Type="http://schemas.openxmlformats.org/officeDocument/2006/relationships/image" Target="../media/image27.png"/><Relationship Id="rId17" Type="http://schemas.openxmlformats.org/officeDocument/2006/relationships/image" Target="../media/image32.png"/><Relationship Id="rId2" Type="http://schemas.openxmlformats.org/officeDocument/2006/relationships/image" Target="../media/image17.png"/><Relationship Id="rId16" Type="http://schemas.openxmlformats.org/officeDocument/2006/relationships/image" Target="../media/image31.png"/><Relationship Id="rId20" Type="http://schemas.openxmlformats.org/officeDocument/2006/relationships/image" Target="../media/image3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11" Type="http://schemas.openxmlformats.org/officeDocument/2006/relationships/image" Target="../media/image26.png"/><Relationship Id="rId24" Type="http://schemas.openxmlformats.org/officeDocument/2006/relationships/image" Target="../media/image39.png"/><Relationship Id="rId5" Type="http://schemas.openxmlformats.org/officeDocument/2006/relationships/image" Target="../media/image20.png"/><Relationship Id="rId15" Type="http://schemas.openxmlformats.org/officeDocument/2006/relationships/image" Target="../media/image30.png"/><Relationship Id="rId23" Type="http://schemas.openxmlformats.org/officeDocument/2006/relationships/image" Target="../media/image38.png"/><Relationship Id="rId10" Type="http://schemas.openxmlformats.org/officeDocument/2006/relationships/image" Target="../media/image25.png"/><Relationship Id="rId19" Type="http://schemas.openxmlformats.org/officeDocument/2006/relationships/image" Target="../media/image34.png"/><Relationship Id="rId4" Type="http://schemas.openxmlformats.org/officeDocument/2006/relationships/image" Target="../media/image19.png"/><Relationship Id="rId9" Type="http://schemas.openxmlformats.org/officeDocument/2006/relationships/image" Target="../media/image24.png"/><Relationship Id="rId14" Type="http://schemas.openxmlformats.org/officeDocument/2006/relationships/image" Target="../media/image29.png"/><Relationship Id="rId22" Type="http://schemas.openxmlformats.org/officeDocument/2006/relationships/image" Target="../media/image37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.png"/><Relationship Id="rId3" Type="http://schemas.openxmlformats.org/officeDocument/2006/relationships/image" Target="../media/image41.png"/><Relationship Id="rId7" Type="http://schemas.openxmlformats.org/officeDocument/2006/relationships/image" Target="../media/image45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4.png"/><Relationship Id="rId5" Type="http://schemas.openxmlformats.org/officeDocument/2006/relationships/image" Target="../media/image43.png"/><Relationship Id="rId4" Type="http://schemas.openxmlformats.org/officeDocument/2006/relationships/image" Target="../media/image42.png"/><Relationship Id="rId9" Type="http://schemas.openxmlformats.org/officeDocument/2006/relationships/image" Target="../media/image47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jp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56.jpg"/><Relationship Id="rId4" Type="http://schemas.openxmlformats.org/officeDocument/2006/relationships/image" Target="../media/image55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unstats.un.org/UNSDWebsite/citizen-data" TargetMode="External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8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6349"/>
            <a:ext cx="12192000" cy="6851650"/>
          </a:xfrm>
          <a:custGeom>
            <a:avLst/>
            <a:gdLst/>
            <a:ahLst/>
            <a:cxnLst/>
            <a:rect l="l" t="t" r="r" b="b"/>
            <a:pathLst>
              <a:path w="12192000" h="6851650">
                <a:moveTo>
                  <a:pt x="12192000" y="0"/>
                </a:moveTo>
                <a:lnTo>
                  <a:pt x="0" y="0"/>
                </a:lnTo>
                <a:lnTo>
                  <a:pt x="0" y="6851650"/>
                </a:lnTo>
                <a:lnTo>
                  <a:pt x="12192000" y="6851650"/>
                </a:lnTo>
                <a:lnTo>
                  <a:pt x="12192000" y="0"/>
                </a:lnTo>
                <a:close/>
              </a:path>
            </a:pathLst>
          </a:custGeom>
          <a:solidFill>
            <a:srgbClr val="0068B8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3" name="object 3"/>
          <p:cNvGrpSpPr/>
          <p:nvPr/>
        </p:nvGrpSpPr>
        <p:grpSpPr>
          <a:xfrm>
            <a:off x="-6350" y="0"/>
            <a:ext cx="12204700" cy="6864350"/>
            <a:chOff x="-6350" y="0"/>
            <a:chExt cx="12204700" cy="6864350"/>
          </a:xfrm>
        </p:grpSpPr>
        <p:sp>
          <p:nvSpPr>
            <p:cNvPr id="4" name="object 4"/>
            <p:cNvSpPr/>
            <p:nvPr/>
          </p:nvSpPr>
          <p:spPr>
            <a:xfrm>
              <a:off x="0" y="6349"/>
              <a:ext cx="12192000" cy="6851650"/>
            </a:xfrm>
            <a:custGeom>
              <a:avLst/>
              <a:gdLst/>
              <a:ahLst/>
              <a:cxnLst/>
              <a:rect l="l" t="t" r="r" b="b"/>
              <a:pathLst>
                <a:path w="12192000" h="6851650">
                  <a:moveTo>
                    <a:pt x="12192000" y="6851650"/>
                  </a:moveTo>
                  <a:lnTo>
                    <a:pt x="12192000" y="0"/>
                  </a:lnTo>
                  <a:lnTo>
                    <a:pt x="0" y="0"/>
                  </a:lnTo>
                  <a:lnTo>
                    <a:pt x="0" y="6851650"/>
                  </a:lnTo>
                </a:path>
              </a:pathLst>
            </a:custGeom>
            <a:ln w="12700">
              <a:solidFill>
                <a:srgbClr val="172C51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757618" y="941323"/>
              <a:ext cx="3058160" cy="431165"/>
            </a:xfrm>
            <a:custGeom>
              <a:avLst/>
              <a:gdLst/>
              <a:ahLst/>
              <a:cxnLst/>
              <a:rect l="l" t="t" r="r" b="b"/>
              <a:pathLst>
                <a:path w="3058160" h="431165">
                  <a:moveTo>
                    <a:pt x="130111" y="202184"/>
                  </a:moveTo>
                  <a:lnTo>
                    <a:pt x="129159" y="181864"/>
                  </a:lnTo>
                  <a:lnTo>
                    <a:pt x="126504" y="192532"/>
                  </a:lnTo>
                  <a:lnTo>
                    <a:pt x="123367" y="202819"/>
                  </a:lnTo>
                  <a:lnTo>
                    <a:pt x="119418" y="212471"/>
                  </a:lnTo>
                  <a:lnTo>
                    <a:pt x="114350" y="221488"/>
                  </a:lnTo>
                  <a:lnTo>
                    <a:pt x="93141" y="256921"/>
                  </a:lnTo>
                  <a:lnTo>
                    <a:pt x="76415" y="294894"/>
                  </a:lnTo>
                  <a:lnTo>
                    <a:pt x="68986" y="335153"/>
                  </a:lnTo>
                  <a:lnTo>
                    <a:pt x="75692" y="377571"/>
                  </a:lnTo>
                  <a:lnTo>
                    <a:pt x="75222" y="377952"/>
                  </a:lnTo>
                  <a:lnTo>
                    <a:pt x="74739" y="378968"/>
                  </a:lnTo>
                  <a:lnTo>
                    <a:pt x="73787" y="378460"/>
                  </a:lnTo>
                  <a:lnTo>
                    <a:pt x="68719" y="363728"/>
                  </a:lnTo>
                  <a:lnTo>
                    <a:pt x="65074" y="348488"/>
                  </a:lnTo>
                  <a:lnTo>
                    <a:pt x="61976" y="332867"/>
                  </a:lnTo>
                  <a:lnTo>
                    <a:pt x="58508" y="317373"/>
                  </a:lnTo>
                  <a:lnTo>
                    <a:pt x="43942" y="278257"/>
                  </a:lnTo>
                  <a:lnTo>
                    <a:pt x="26771" y="240030"/>
                  </a:lnTo>
                  <a:lnTo>
                    <a:pt x="14617" y="200152"/>
                  </a:lnTo>
                  <a:lnTo>
                    <a:pt x="15074" y="156083"/>
                  </a:lnTo>
                  <a:lnTo>
                    <a:pt x="10795" y="166751"/>
                  </a:lnTo>
                  <a:lnTo>
                    <a:pt x="7620" y="177673"/>
                  </a:lnTo>
                  <a:lnTo>
                    <a:pt x="2667" y="199517"/>
                  </a:lnTo>
                  <a:lnTo>
                    <a:pt x="0" y="228473"/>
                  </a:lnTo>
                  <a:lnTo>
                    <a:pt x="1409" y="257683"/>
                  </a:lnTo>
                  <a:lnTo>
                    <a:pt x="12687" y="313563"/>
                  </a:lnTo>
                  <a:lnTo>
                    <a:pt x="48196" y="372364"/>
                  </a:lnTo>
                  <a:lnTo>
                    <a:pt x="70878" y="399796"/>
                  </a:lnTo>
                  <a:lnTo>
                    <a:pt x="90500" y="428625"/>
                  </a:lnTo>
                  <a:lnTo>
                    <a:pt x="93357" y="431038"/>
                  </a:lnTo>
                  <a:lnTo>
                    <a:pt x="91503" y="414528"/>
                  </a:lnTo>
                  <a:lnTo>
                    <a:pt x="90678" y="397637"/>
                  </a:lnTo>
                  <a:lnTo>
                    <a:pt x="91541" y="381000"/>
                  </a:lnTo>
                  <a:lnTo>
                    <a:pt x="94792" y="365125"/>
                  </a:lnTo>
                  <a:lnTo>
                    <a:pt x="109639" y="315341"/>
                  </a:lnTo>
                  <a:lnTo>
                    <a:pt x="116471" y="290322"/>
                  </a:lnTo>
                  <a:lnTo>
                    <a:pt x="121996" y="264922"/>
                  </a:lnTo>
                  <a:lnTo>
                    <a:pt x="125603" y="244348"/>
                  </a:lnTo>
                  <a:lnTo>
                    <a:pt x="128612" y="223266"/>
                  </a:lnTo>
                  <a:lnTo>
                    <a:pt x="130111" y="202184"/>
                  </a:lnTo>
                  <a:close/>
                </a:path>
                <a:path w="3058160" h="431165">
                  <a:moveTo>
                    <a:pt x="163042" y="74930"/>
                  </a:moveTo>
                  <a:lnTo>
                    <a:pt x="121297" y="123317"/>
                  </a:lnTo>
                  <a:lnTo>
                    <a:pt x="97891" y="147447"/>
                  </a:lnTo>
                  <a:lnTo>
                    <a:pt x="79146" y="173990"/>
                  </a:lnTo>
                  <a:lnTo>
                    <a:pt x="68541" y="204343"/>
                  </a:lnTo>
                  <a:lnTo>
                    <a:pt x="67576" y="210566"/>
                  </a:lnTo>
                  <a:lnTo>
                    <a:pt x="67094" y="216662"/>
                  </a:lnTo>
                  <a:lnTo>
                    <a:pt x="65189" y="222885"/>
                  </a:lnTo>
                  <a:lnTo>
                    <a:pt x="63766" y="223393"/>
                  </a:lnTo>
                  <a:lnTo>
                    <a:pt x="63766" y="221996"/>
                  </a:lnTo>
                  <a:lnTo>
                    <a:pt x="63284" y="221488"/>
                  </a:lnTo>
                  <a:lnTo>
                    <a:pt x="67094" y="167513"/>
                  </a:lnTo>
                  <a:lnTo>
                    <a:pt x="65468" y="127381"/>
                  </a:lnTo>
                  <a:lnTo>
                    <a:pt x="60426" y="86741"/>
                  </a:lnTo>
                  <a:lnTo>
                    <a:pt x="60388" y="47498"/>
                  </a:lnTo>
                  <a:lnTo>
                    <a:pt x="73787" y="11049"/>
                  </a:lnTo>
                  <a:lnTo>
                    <a:pt x="72834" y="10541"/>
                  </a:lnTo>
                  <a:lnTo>
                    <a:pt x="72351" y="11557"/>
                  </a:lnTo>
                  <a:lnTo>
                    <a:pt x="71399" y="12065"/>
                  </a:lnTo>
                  <a:lnTo>
                    <a:pt x="52565" y="39116"/>
                  </a:lnTo>
                  <a:lnTo>
                    <a:pt x="38112" y="67945"/>
                  </a:lnTo>
                  <a:lnTo>
                    <a:pt x="28841" y="98933"/>
                  </a:lnTo>
                  <a:lnTo>
                    <a:pt x="25577" y="132715"/>
                  </a:lnTo>
                  <a:lnTo>
                    <a:pt x="30861" y="173609"/>
                  </a:lnTo>
                  <a:lnTo>
                    <a:pt x="42824" y="210820"/>
                  </a:lnTo>
                  <a:lnTo>
                    <a:pt x="55575" y="247396"/>
                  </a:lnTo>
                  <a:lnTo>
                    <a:pt x="63284" y="286385"/>
                  </a:lnTo>
                  <a:lnTo>
                    <a:pt x="76098" y="246126"/>
                  </a:lnTo>
                  <a:lnTo>
                    <a:pt x="97777" y="209677"/>
                  </a:lnTo>
                  <a:lnTo>
                    <a:pt x="122491" y="174625"/>
                  </a:lnTo>
                  <a:lnTo>
                    <a:pt x="144424" y="138430"/>
                  </a:lnTo>
                  <a:lnTo>
                    <a:pt x="150964" y="123317"/>
                  </a:lnTo>
                  <a:lnTo>
                    <a:pt x="156248" y="107569"/>
                  </a:lnTo>
                  <a:lnTo>
                    <a:pt x="160274" y="91440"/>
                  </a:lnTo>
                  <a:lnTo>
                    <a:pt x="163042" y="74930"/>
                  </a:lnTo>
                  <a:close/>
                </a:path>
                <a:path w="3058160" h="431165">
                  <a:moveTo>
                    <a:pt x="1500949" y="371348"/>
                  </a:moveTo>
                  <a:lnTo>
                    <a:pt x="1485201" y="299720"/>
                  </a:lnTo>
                  <a:lnTo>
                    <a:pt x="1302829" y="299720"/>
                  </a:lnTo>
                  <a:lnTo>
                    <a:pt x="1302829" y="223393"/>
                  </a:lnTo>
                  <a:lnTo>
                    <a:pt x="1469834" y="223393"/>
                  </a:lnTo>
                  <a:lnTo>
                    <a:pt x="1469834" y="151765"/>
                  </a:lnTo>
                  <a:lnTo>
                    <a:pt x="1302829" y="151765"/>
                  </a:lnTo>
                  <a:lnTo>
                    <a:pt x="1302829" y="77851"/>
                  </a:lnTo>
                  <a:lnTo>
                    <a:pt x="1485201" y="77851"/>
                  </a:lnTo>
                  <a:lnTo>
                    <a:pt x="1498536" y="6350"/>
                  </a:lnTo>
                  <a:lnTo>
                    <a:pt x="1223200" y="6350"/>
                  </a:lnTo>
                  <a:lnTo>
                    <a:pt x="1223200" y="371348"/>
                  </a:lnTo>
                  <a:lnTo>
                    <a:pt x="1500949" y="371348"/>
                  </a:lnTo>
                  <a:close/>
                </a:path>
                <a:path w="3058160" h="431165">
                  <a:moveTo>
                    <a:pt x="1868868" y="262509"/>
                  </a:moveTo>
                  <a:lnTo>
                    <a:pt x="1861248" y="221107"/>
                  </a:lnTo>
                  <a:lnTo>
                    <a:pt x="1802447" y="169164"/>
                  </a:lnTo>
                  <a:lnTo>
                    <a:pt x="1753044" y="152781"/>
                  </a:lnTo>
                  <a:lnTo>
                    <a:pt x="1714055" y="141859"/>
                  </a:lnTo>
                  <a:lnTo>
                    <a:pt x="1689925" y="131826"/>
                  </a:lnTo>
                  <a:lnTo>
                    <a:pt x="1677606" y="120269"/>
                  </a:lnTo>
                  <a:lnTo>
                    <a:pt x="1674177" y="105029"/>
                  </a:lnTo>
                  <a:lnTo>
                    <a:pt x="1674177" y="103632"/>
                  </a:lnTo>
                  <a:lnTo>
                    <a:pt x="1677225" y="91313"/>
                  </a:lnTo>
                  <a:lnTo>
                    <a:pt x="1686242" y="81280"/>
                  </a:lnTo>
                  <a:lnTo>
                    <a:pt x="1700974" y="74549"/>
                  </a:lnTo>
                  <a:lnTo>
                    <a:pt x="1721548" y="72136"/>
                  </a:lnTo>
                  <a:lnTo>
                    <a:pt x="1744662" y="74549"/>
                  </a:lnTo>
                  <a:lnTo>
                    <a:pt x="1768284" y="81661"/>
                  </a:lnTo>
                  <a:lnTo>
                    <a:pt x="1792160" y="92837"/>
                  </a:lnTo>
                  <a:lnTo>
                    <a:pt x="1816417" y="107950"/>
                  </a:lnTo>
                  <a:lnTo>
                    <a:pt x="1857946" y="47371"/>
                  </a:lnTo>
                  <a:lnTo>
                    <a:pt x="1828482" y="27559"/>
                  </a:lnTo>
                  <a:lnTo>
                    <a:pt x="1796097" y="13081"/>
                  </a:lnTo>
                  <a:lnTo>
                    <a:pt x="1760664" y="4064"/>
                  </a:lnTo>
                  <a:lnTo>
                    <a:pt x="1722437" y="1016"/>
                  </a:lnTo>
                  <a:lnTo>
                    <a:pt x="1671002" y="8890"/>
                  </a:lnTo>
                  <a:lnTo>
                    <a:pt x="1630489" y="31242"/>
                  </a:lnTo>
                  <a:lnTo>
                    <a:pt x="1603946" y="66040"/>
                  </a:lnTo>
                  <a:lnTo>
                    <a:pt x="1594421" y="111252"/>
                  </a:lnTo>
                  <a:lnTo>
                    <a:pt x="1594421" y="112141"/>
                  </a:lnTo>
                  <a:lnTo>
                    <a:pt x="1603057" y="157607"/>
                  </a:lnTo>
                  <a:lnTo>
                    <a:pt x="1627568" y="188087"/>
                  </a:lnTo>
                  <a:lnTo>
                    <a:pt x="1665795" y="208534"/>
                  </a:lnTo>
                  <a:lnTo>
                    <a:pt x="1715706" y="223901"/>
                  </a:lnTo>
                  <a:lnTo>
                    <a:pt x="1753044" y="234823"/>
                  </a:lnTo>
                  <a:lnTo>
                    <a:pt x="1775396" y="245237"/>
                  </a:lnTo>
                  <a:lnTo>
                    <a:pt x="1786318" y="256540"/>
                  </a:lnTo>
                  <a:lnTo>
                    <a:pt x="1789239" y="270129"/>
                  </a:lnTo>
                  <a:lnTo>
                    <a:pt x="1789239" y="271145"/>
                  </a:lnTo>
                  <a:lnTo>
                    <a:pt x="1785556" y="285496"/>
                  </a:lnTo>
                  <a:lnTo>
                    <a:pt x="1775142" y="296291"/>
                  </a:lnTo>
                  <a:lnTo>
                    <a:pt x="1758378" y="303149"/>
                  </a:lnTo>
                  <a:lnTo>
                    <a:pt x="1736280" y="305435"/>
                  </a:lnTo>
                  <a:lnTo>
                    <a:pt x="1706308" y="302387"/>
                  </a:lnTo>
                  <a:lnTo>
                    <a:pt x="1678622" y="293497"/>
                  </a:lnTo>
                  <a:lnTo>
                    <a:pt x="1652460" y="279527"/>
                  </a:lnTo>
                  <a:lnTo>
                    <a:pt x="1627441" y="261112"/>
                  </a:lnTo>
                  <a:lnTo>
                    <a:pt x="1580197" y="318389"/>
                  </a:lnTo>
                  <a:lnTo>
                    <a:pt x="1614868" y="343789"/>
                  </a:lnTo>
                  <a:lnTo>
                    <a:pt x="1652968" y="361950"/>
                  </a:lnTo>
                  <a:lnTo>
                    <a:pt x="1693354" y="372872"/>
                  </a:lnTo>
                  <a:lnTo>
                    <a:pt x="1734883" y="376555"/>
                  </a:lnTo>
                  <a:lnTo>
                    <a:pt x="1788985" y="369062"/>
                  </a:lnTo>
                  <a:lnTo>
                    <a:pt x="1831403" y="347218"/>
                  </a:lnTo>
                  <a:lnTo>
                    <a:pt x="1859089" y="311785"/>
                  </a:lnTo>
                  <a:lnTo>
                    <a:pt x="1868868" y="263525"/>
                  </a:lnTo>
                  <a:lnTo>
                    <a:pt x="1868868" y="262509"/>
                  </a:lnTo>
                  <a:close/>
                </a:path>
                <a:path w="3058160" h="431165">
                  <a:moveTo>
                    <a:pt x="2282380" y="312674"/>
                  </a:moveTo>
                  <a:lnTo>
                    <a:pt x="2231199" y="260604"/>
                  </a:lnTo>
                  <a:lnTo>
                    <a:pt x="2209990" y="278384"/>
                  </a:lnTo>
                  <a:lnTo>
                    <a:pt x="2188146" y="291973"/>
                  </a:lnTo>
                  <a:lnTo>
                    <a:pt x="2163762" y="300609"/>
                  </a:lnTo>
                  <a:lnTo>
                    <a:pt x="2135314" y="303530"/>
                  </a:lnTo>
                  <a:lnTo>
                    <a:pt x="2092388" y="294513"/>
                  </a:lnTo>
                  <a:lnTo>
                    <a:pt x="2058860" y="269748"/>
                  </a:lnTo>
                  <a:lnTo>
                    <a:pt x="2037143" y="233299"/>
                  </a:lnTo>
                  <a:lnTo>
                    <a:pt x="2029269" y="189103"/>
                  </a:lnTo>
                  <a:lnTo>
                    <a:pt x="2029269" y="187579"/>
                  </a:lnTo>
                  <a:lnTo>
                    <a:pt x="2037270" y="143510"/>
                  </a:lnTo>
                  <a:lnTo>
                    <a:pt x="2059241" y="107315"/>
                  </a:lnTo>
                  <a:lnTo>
                    <a:pt x="2092769" y="82931"/>
                  </a:lnTo>
                  <a:lnTo>
                    <a:pt x="2135314" y="74041"/>
                  </a:lnTo>
                  <a:lnTo>
                    <a:pt x="2161095" y="76835"/>
                  </a:lnTo>
                  <a:lnTo>
                    <a:pt x="2184844" y="85090"/>
                  </a:lnTo>
                  <a:lnTo>
                    <a:pt x="2207069" y="98044"/>
                  </a:lnTo>
                  <a:lnTo>
                    <a:pt x="2228405" y="115062"/>
                  </a:lnTo>
                  <a:lnTo>
                    <a:pt x="2279840" y="56388"/>
                  </a:lnTo>
                  <a:lnTo>
                    <a:pt x="2252535" y="33528"/>
                  </a:lnTo>
                  <a:lnTo>
                    <a:pt x="2220785" y="15748"/>
                  </a:lnTo>
                  <a:lnTo>
                    <a:pt x="2182431" y="4191"/>
                  </a:lnTo>
                  <a:lnTo>
                    <a:pt x="2135822" y="0"/>
                  </a:lnTo>
                  <a:lnTo>
                    <a:pt x="2089848" y="5080"/>
                  </a:lnTo>
                  <a:lnTo>
                    <a:pt x="2048954" y="19304"/>
                  </a:lnTo>
                  <a:lnTo>
                    <a:pt x="2013775" y="41656"/>
                  </a:lnTo>
                  <a:lnTo>
                    <a:pt x="1984946" y="70993"/>
                  </a:lnTo>
                  <a:lnTo>
                    <a:pt x="1963483" y="106045"/>
                  </a:lnTo>
                  <a:lnTo>
                    <a:pt x="1950021" y="145796"/>
                  </a:lnTo>
                  <a:lnTo>
                    <a:pt x="1945322" y="189992"/>
                  </a:lnTo>
                  <a:lnTo>
                    <a:pt x="1951799" y="240157"/>
                  </a:lnTo>
                  <a:lnTo>
                    <a:pt x="1969960" y="285115"/>
                  </a:lnTo>
                  <a:lnTo>
                    <a:pt x="1998535" y="322961"/>
                  </a:lnTo>
                  <a:lnTo>
                    <a:pt x="2036127" y="352171"/>
                  </a:lnTo>
                  <a:lnTo>
                    <a:pt x="2081212" y="370967"/>
                  </a:lnTo>
                  <a:lnTo>
                    <a:pt x="2132393" y="377571"/>
                  </a:lnTo>
                  <a:lnTo>
                    <a:pt x="2180272" y="372999"/>
                  </a:lnTo>
                  <a:lnTo>
                    <a:pt x="2219642" y="360172"/>
                  </a:lnTo>
                  <a:lnTo>
                    <a:pt x="2252916" y="339725"/>
                  </a:lnTo>
                  <a:lnTo>
                    <a:pt x="2282380" y="312674"/>
                  </a:lnTo>
                  <a:close/>
                </a:path>
                <a:path w="3058160" h="431165">
                  <a:moveTo>
                    <a:pt x="2708084" y="371348"/>
                  </a:moveTo>
                  <a:lnTo>
                    <a:pt x="2673159" y="289306"/>
                  </a:lnTo>
                  <a:lnTo>
                    <a:pt x="2643073" y="218694"/>
                  </a:lnTo>
                  <a:lnTo>
                    <a:pt x="2562034" y="28575"/>
                  </a:lnTo>
                  <a:lnTo>
                    <a:pt x="2562034" y="218694"/>
                  </a:lnTo>
                  <a:lnTo>
                    <a:pt x="2465133" y="218694"/>
                  </a:lnTo>
                  <a:lnTo>
                    <a:pt x="2513266" y="100330"/>
                  </a:lnTo>
                  <a:lnTo>
                    <a:pt x="2562034" y="218694"/>
                  </a:lnTo>
                  <a:lnTo>
                    <a:pt x="2562034" y="28575"/>
                  </a:lnTo>
                  <a:lnTo>
                    <a:pt x="2551493" y="3937"/>
                  </a:lnTo>
                  <a:lnTo>
                    <a:pt x="2477579" y="3937"/>
                  </a:lnTo>
                  <a:lnTo>
                    <a:pt x="2320988" y="371348"/>
                  </a:lnTo>
                  <a:lnTo>
                    <a:pt x="2403030" y="371348"/>
                  </a:lnTo>
                  <a:lnTo>
                    <a:pt x="2435923" y="289306"/>
                  </a:lnTo>
                  <a:lnTo>
                    <a:pt x="2590609" y="289306"/>
                  </a:lnTo>
                  <a:lnTo>
                    <a:pt x="2624137" y="371348"/>
                  </a:lnTo>
                  <a:lnTo>
                    <a:pt x="2708084" y="371348"/>
                  </a:lnTo>
                  <a:close/>
                </a:path>
                <a:path w="3058160" h="431165">
                  <a:moveTo>
                    <a:pt x="3057842" y="132715"/>
                  </a:moveTo>
                  <a:lnTo>
                    <a:pt x="3051746" y="90805"/>
                  </a:lnTo>
                  <a:lnTo>
                    <a:pt x="3033712" y="55880"/>
                  </a:lnTo>
                  <a:lnTo>
                    <a:pt x="3004883" y="29210"/>
                  </a:lnTo>
                  <a:lnTo>
                    <a:pt x="2976308" y="16764"/>
                  </a:lnTo>
                  <a:lnTo>
                    <a:pt x="2976308" y="78740"/>
                  </a:lnTo>
                  <a:lnTo>
                    <a:pt x="2976308" y="135128"/>
                  </a:lnTo>
                  <a:lnTo>
                    <a:pt x="2971990" y="157099"/>
                  </a:lnTo>
                  <a:lnTo>
                    <a:pt x="2959671" y="174625"/>
                  </a:lnTo>
                  <a:lnTo>
                    <a:pt x="2939605" y="186309"/>
                  </a:lnTo>
                  <a:lnTo>
                    <a:pt x="2912808" y="190500"/>
                  </a:lnTo>
                  <a:lnTo>
                    <a:pt x="2848927" y="190500"/>
                  </a:lnTo>
                  <a:lnTo>
                    <a:pt x="2848927" y="78740"/>
                  </a:lnTo>
                  <a:lnTo>
                    <a:pt x="2910903" y="78740"/>
                  </a:lnTo>
                  <a:lnTo>
                    <a:pt x="2958909" y="92837"/>
                  </a:lnTo>
                  <a:lnTo>
                    <a:pt x="2976181" y="133731"/>
                  </a:lnTo>
                  <a:lnTo>
                    <a:pt x="2976308" y="78740"/>
                  </a:lnTo>
                  <a:lnTo>
                    <a:pt x="2976308" y="16764"/>
                  </a:lnTo>
                  <a:lnTo>
                    <a:pt x="2966021" y="12192"/>
                  </a:lnTo>
                  <a:lnTo>
                    <a:pt x="2918142" y="6350"/>
                  </a:lnTo>
                  <a:lnTo>
                    <a:pt x="2768663" y="6350"/>
                  </a:lnTo>
                  <a:lnTo>
                    <a:pt x="2768663" y="371348"/>
                  </a:lnTo>
                  <a:lnTo>
                    <a:pt x="2848927" y="371348"/>
                  </a:lnTo>
                  <a:lnTo>
                    <a:pt x="2848927" y="262001"/>
                  </a:lnTo>
                  <a:lnTo>
                    <a:pt x="2910014" y="262001"/>
                  </a:lnTo>
                  <a:lnTo>
                    <a:pt x="2956877" y="256794"/>
                  </a:lnTo>
                  <a:lnTo>
                    <a:pt x="2997517" y="241173"/>
                  </a:lnTo>
                  <a:lnTo>
                    <a:pt x="3029521" y="215392"/>
                  </a:lnTo>
                  <a:lnTo>
                    <a:pt x="3043936" y="190500"/>
                  </a:lnTo>
                  <a:lnTo>
                    <a:pt x="3050349" y="179451"/>
                  </a:lnTo>
                  <a:lnTo>
                    <a:pt x="3057842" y="134239"/>
                  </a:lnTo>
                  <a:lnTo>
                    <a:pt x="3057842" y="132715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6" name="object 6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835660" y="825461"/>
              <a:ext cx="187629" cy="264833"/>
            </a:xfrm>
            <a:prstGeom prst="rect">
              <a:avLst/>
            </a:prstGeom>
          </p:spPr>
        </p:pic>
        <p:pic>
          <p:nvPicPr>
            <p:cNvPr id="7" name="object 7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757326" y="1252486"/>
              <a:ext cx="177660" cy="250050"/>
            </a:xfrm>
            <a:prstGeom prst="rect">
              <a:avLst/>
            </a:prstGeom>
          </p:spPr>
        </p:pic>
        <p:sp>
          <p:nvSpPr>
            <p:cNvPr id="8" name="object 8"/>
            <p:cNvSpPr/>
            <p:nvPr/>
          </p:nvSpPr>
          <p:spPr>
            <a:xfrm>
              <a:off x="878662" y="1484503"/>
              <a:ext cx="312420" cy="161925"/>
            </a:xfrm>
            <a:custGeom>
              <a:avLst/>
              <a:gdLst/>
              <a:ahLst/>
              <a:cxnLst/>
              <a:rect l="l" t="t" r="r" b="b"/>
              <a:pathLst>
                <a:path w="312419" h="161925">
                  <a:moveTo>
                    <a:pt x="117424" y="0"/>
                  </a:moveTo>
                  <a:lnTo>
                    <a:pt x="137007" y="33020"/>
                  </a:lnTo>
                  <a:lnTo>
                    <a:pt x="154889" y="67563"/>
                  </a:lnTo>
                  <a:lnTo>
                    <a:pt x="177431" y="98425"/>
                  </a:lnTo>
                  <a:lnTo>
                    <a:pt x="210972" y="120142"/>
                  </a:lnTo>
                  <a:lnTo>
                    <a:pt x="218617" y="122555"/>
                  </a:lnTo>
                  <a:lnTo>
                    <a:pt x="226301" y="124460"/>
                  </a:lnTo>
                  <a:lnTo>
                    <a:pt x="233730" y="126619"/>
                  </a:lnTo>
                  <a:lnTo>
                    <a:pt x="240563" y="129794"/>
                  </a:lnTo>
                  <a:lnTo>
                    <a:pt x="232854" y="130301"/>
                  </a:lnTo>
                  <a:lnTo>
                    <a:pt x="225412" y="129412"/>
                  </a:lnTo>
                  <a:lnTo>
                    <a:pt x="210972" y="125984"/>
                  </a:lnTo>
                  <a:lnTo>
                    <a:pt x="166814" y="120269"/>
                  </a:lnTo>
                  <a:lnTo>
                    <a:pt x="121246" y="117221"/>
                  </a:lnTo>
                  <a:lnTo>
                    <a:pt x="76669" y="111506"/>
                  </a:lnTo>
                  <a:lnTo>
                    <a:pt x="35458" y="97536"/>
                  </a:lnTo>
                  <a:lnTo>
                    <a:pt x="0" y="70104"/>
                  </a:lnTo>
                  <a:lnTo>
                    <a:pt x="18707" y="98044"/>
                  </a:lnTo>
                  <a:lnTo>
                    <a:pt x="43319" y="121920"/>
                  </a:lnTo>
                  <a:lnTo>
                    <a:pt x="71691" y="140716"/>
                  </a:lnTo>
                  <a:lnTo>
                    <a:pt x="101676" y="153543"/>
                  </a:lnTo>
                  <a:lnTo>
                    <a:pt x="148247" y="161671"/>
                  </a:lnTo>
                  <a:lnTo>
                    <a:pt x="195046" y="158496"/>
                  </a:lnTo>
                  <a:lnTo>
                    <a:pt x="241211" y="148589"/>
                  </a:lnTo>
                  <a:lnTo>
                    <a:pt x="285915" y="136906"/>
                  </a:lnTo>
                  <a:lnTo>
                    <a:pt x="292569" y="135889"/>
                  </a:lnTo>
                  <a:lnTo>
                    <a:pt x="306044" y="134238"/>
                  </a:lnTo>
                  <a:lnTo>
                    <a:pt x="312166" y="132587"/>
                  </a:lnTo>
                  <a:lnTo>
                    <a:pt x="288163" y="127126"/>
                  </a:lnTo>
                  <a:lnTo>
                    <a:pt x="265150" y="119252"/>
                  </a:lnTo>
                  <a:lnTo>
                    <a:pt x="243560" y="108331"/>
                  </a:lnTo>
                  <a:lnTo>
                    <a:pt x="223862" y="93472"/>
                  </a:lnTo>
                  <a:lnTo>
                    <a:pt x="171538" y="44069"/>
                  </a:lnTo>
                  <a:lnTo>
                    <a:pt x="145262" y="20827"/>
                  </a:lnTo>
                  <a:lnTo>
                    <a:pt x="117424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9" name="object 9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671447" y="879843"/>
              <a:ext cx="133235" cy="210451"/>
            </a:xfrm>
            <a:prstGeom prst="rect">
              <a:avLst/>
            </a:prstGeom>
          </p:spPr>
        </p:pic>
        <p:pic>
          <p:nvPicPr>
            <p:cNvPr id="10" name="object 10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793699" y="1365630"/>
              <a:ext cx="252018" cy="226187"/>
            </a:xfrm>
            <a:prstGeom prst="rect">
              <a:avLst/>
            </a:prstGeom>
          </p:spPr>
        </p:pic>
        <p:sp>
          <p:nvSpPr>
            <p:cNvPr id="11" name="object 11"/>
            <p:cNvSpPr/>
            <p:nvPr/>
          </p:nvSpPr>
          <p:spPr>
            <a:xfrm>
              <a:off x="1719707" y="951864"/>
              <a:ext cx="163195" cy="421005"/>
            </a:xfrm>
            <a:custGeom>
              <a:avLst/>
              <a:gdLst/>
              <a:ahLst/>
              <a:cxnLst/>
              <a:rect l="l" t="t" r="r" b="b"/>
              <a:pathLst>
                <a:path w="163194" h="421005">
                  <a:moveTo>
                    <a:pt x="137414" y="122174"/>
                  </a:moveTo>
                  <a:lnTo>
                    <a:pt x="124841" y="57404"/>
                  </a:lnTo>
                  <a:lnTo>
                    <a:pt x="91567" y="1524"/>
                  </a:lnTo>
                  <a:lnTo>
                    <a:pt x="90678" y="1016"/>
                  </a:lnTo>
                  <a:lnTo>
                    <a:pt x="90170" y="0"/>
                  </a:lnTo>
                  <a:lnTo>
                    <a:pt x="89281" y="508"/>
                  </a:lnTo>
                  <a:lnTo>
                    <a:pt x="102616" y="36957"/>
                  </a:lnTo>
                  <a:lnTo>
                    <a:pt x="102616" y="76200"/>
                  </a:lnTo>
                  <a:lnTo>
                    <a:pt x="97536" y="116840"/>
                  </a:lnTo>
                  <a:lnTo>
                    <a:pt x="95885" y="156972"/>
                  </a:lnTo>
                  <a:lnTo>
                    <a:pt x="99695" y="210947"/>
                  </a:lnTo>
                  <a:lnTo>
                    <a:pt x="99187" y="210947"/>
                  </a:lnTo>
                  <a:lnTo>
                    <a:pt x="99187" y="212852"/>
                  </a:lnTo>
                  <a:lnTo>
                    <a:pt x="97790" y="212344"/>
                  </a:lnTo>
                  <a:lnTo>
                    <a:pt x="95885" y="206121"/>
                  </a:lnTo>
                  <a:lnTo>
                    <a:pt x="95377" y="200025"/>
                  </a:lnTo>
                  <a:lnTo>
                    <a:pt x="83820" y="163449"/>
                  </a:lnTo>
                  <a:lnTo>
                    <a:pt x="41783" y="112776"/>
                  </a:lnTo>
                  <a:lnTo>
                    <a:pt x="17145" y="89789"/>
                  </a:lnTo>
                  <a:lnTo>
                    <a:pt x="11811" y="84074"/>
                  </a:lnTo>
                  <a:lnTo>
                    <a:pt x="7112" y="77978"/>
                  </a:lnTo>
                  <a:lnTo>
                    <a:pt x="3175" y="71374"/>
                  </a:lnTo>
                  <a:lnTo>
                    <a:pt x="0" y="64389"/>
                  </a:lnTo>
                  <a:lnTo>
                    <a:pt x="2794" y="80899"/>
                  </a:lnTo>
                  <a:lnTo>
                    <a:pt x="18542" y="127889"/>
                  </a:lnTo>
                  <a:lnTo>
                    <a:pt x="40513" y="164084"/>
                  </a:lnTo>
                  <a:lnTo>
                    <a:pt x="65278" y="199136"/>
                  </a:lnTo>
                  <a:lnTo>
                    <a:pt x="86868" y="235585"/>
                  </a:lnTo>
                  <a:lnTo>
                    <a:pt x="99695" y="275844"/>
                  </a:lnTo>
                  <a:lnTo>
                    <a:pt x="107442" y="236855"/>
                  </a:lnTo>
                  <a:lnTo>
                    <a:pt x="120142" y="200279"/>
                  </a:lnTo>
                  <a:lnTo>
                    <a:pt x="132080" y="163068"/>
                  </a:lnTo>
                  <a:lnTo>
                    <a:pt x="137414" y="122174"/>
                  </a:lnTo>
                  <a:close/>
                </a:path>
                <a:path w="163194" h="421005">
                  <a:moveTo>
                    <a:pt x="163195" y="217932"/>
                  </a:moveTo>
                  <a:lnTo>
                    <a:pt x="160274" y="188976"/>
                  </a:lnTo>
                  <a:lnTo>
                    <a:pt x="155448" y="167132"/>
                  </a:lnTo>
                  <a:lnTo>
                    <a:pt x="152273" y="156210"/>
                  </a:lnTo>
                  <a:lnTo>
                    <a:pt x="147955" y="145542"/>
                  </a:lnTo>
                  <a:lnTo>
                    <a:pt x="148336" y="189611"/>
                  </a:lnTo>
                  <a:lnTo>
                    <a:pt x="136271" y="229489"/>
                  </a:lnTo>
                  <a:lnTo>
                    <a:pt x="119126" y="267716"/>
                  </a:lnTo>
                  <a:lnTo>
                    <a:pt x="104521" y="306832"/>
                  </a:lnTo>
                  <a:lnTo>
                    <a:pt x="101092" y="322326"/>
                  </a:lnTo>
                  <a:lnTo>
                    <a:pt x="97917" y="337947"/>
                  </a:lnTo>
                  <a:lnTo>
                    <a:pt x="94361" y="353187"/>
                  </a:lnTo>
                  <a:lnTo>
                    <a:pt x="89281" y="367919"/>
                  </a:lnTo>
                  <a:lnTo>
                    <a:pt x="88265" y="368427"/>
                  </a:lnTo>
                  <a:lnTo>
                    <a:pt x="87376" y="367030"/>
                  </a:lnTo>
                  <a:lnTo>
                    <a:pt x="93980" y="324612"/>
                  </a:lnTo>
                  <a:lnTo>
                    <a:pt x="86614" y="284353"/>
                  </a:lnTo>
                  <a:lnTo>
                    <a:pt x="69850" y="246380"/>
                  </a:lnTo>
                  <a:lnTo>
                    <a:pt x="48641" y="210947"/>
                  </a:lnTo>
                  <a:lnTo>
                    <a:pt x="43561" y="201930"/>
                  </a:lnTo>
                  <a:lnTo>
                    <a:pt x="39624" y="192278"/>
                  </a:lnTo>
                  <a:lnTo>
                    <a:pt x="36449" y="181991"/>
                  </a:lnTo>
                  <a:lnTo>
                    <a:pt x="33782" y="171323"/>
                  </a:lnTo>
                  <a:lnTo>
                    <a:pt x="32893" y="191643"/>
                  </a:lnTo>
                  <a:lnTo>
                    <a:pt x="37465" y="233807"/>
                  </a:lnTo>
                  <a:lnTo>
                    <a:pt x="46482" y="279781"/>
                  </a:lnTo>
                  <a:lnTo>
                    <a:pt x="68199" y="354584"/>
                  </a:lnTo>
                  <a:lnTo>
                    <a:pt x="71501" y="370459"/>
                  </a:lnTo>
                  <a:lnTo>
                    <a:pt x="72390" y="387096"/>
                  </a:lnTo>
                  <a:lnTo>
                    <a:pt x="71501" y="403987"/>
                  </a:lnTo>
                  <a:lnTo>
                    <a:pt x="69596" y="420497"/>
                  </a:lnTo>
                  <a:lnTo>
                    <a:pt x="72517" y="418084"/>
                  </a:lnTo>
                  <a:lnTo>
                    <a:pt x="92075" y="389255"/>
                  </a:lnTo>
                  <a:lnTo>
                    <a:pt x="114808" y="361823"/>
                  </a:lnTo>
                  <a:lnTo>
                    <a:pt x="135763" y="333756"/>
                  </a:lnTo>
                  <a:lnTo>
                    <a:pt x="150368" y="303022"/>
                  </a:lnTo>
                  <a:lnTo>
                    <a:pt x="157099" y="275717"/>
                  </a:lnTo>
                  <a:lnTo>
                    <a:pt x="161798" y="247142"/>
                  </a:lnTo>
                  <a:lnTo>
                    <a:pt x="163195" y="217932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2" name="object 12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1617091" y="825385"/>
              <a:ext cx="137947" cy="149339"/>
            </a:xfrm>
            <a:prstGeom prst="rect">
              <a:avLst/>
            </a:prstGeom>
          </p:spPr>
        </p:pic>
        <p:pic>
          <p:nvPicPr>
            <p:cNvPr id="13" name="object 13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1594611" y="1252537"/>
              <a:ext cx="288620" cy="339280"/>
            </a:xfrm>
            <a:prstGeom prst="rect">
              <a:avLst/>
            </a:prstGeom>
          </p:spPr>
        </p:pic>
        <p:sp>
          <p:nvSpPr>
            <p:cNvPr id="14" name="object 14"/>
            <p:cNvSpPr/>
            <p:nvPr/>
          </p:nvSpPr>
          <p:spPr>
            <a:xfrm>
              <a:off x="923150" y="787780"/>
              <a:ext cx="838835" cy="954405"/>
            </a:xfrm>
            <a:custGeom>
              <a:avLst/>
              <a:gdLst/>
              <a:ahLst/>
              <a:cxnLst/>
              <a:rect l="l" t="t" r="r" b="b"/>
              <a:pathLst>
                <a:path w="838835" h="954405">
                  <a:moveTo>
                    <a:pt x="57175" y="556895"/>
                  </a:moveTo>
                  <a:lnTo>
                    <a:pt x="53835" y="555371"/>
                  </a:lnTo>
                  <a:lnTo>
                    <a:pt x="53835" y="553466"/>
                  </a:lnTo>
                  <a:lnTo>
                    <a:pt x="51917" y="553466"/>
                  </a:lnTo>
                  <a:lnTo>
                    <a:pt x="51917" y="557276"/>
                  </a:lnTo>
                  <a:lnTo>
                    <a:pt x="54787" y="557276"/>
                  </a:lnTo>
                  <a:lnTo>
                    <a:pt x="54787" y="562610"/>
                  </a:lnTo>
                  <a:lnTo>
                    <a:pt x="57175" y="562610"/>
                  </a:lnTo>
                  <a:lnTo>
                    <a:pt x="57175" y="556895"/>
                  </a:lnTo>
                  <a:close/>
                </a:path>
                <a:path w="838835" h="954405">
                  <a:moveTo>
                    <a:pt x="85331" y="588772"/>
                  </a:moveTo>
                  <a:lnTo>
                    <a:pt x="82473" y="582676"/>
                  </a:lnTo>
                  <a:lnTo>
                    <a:pt x="80086" y="580771"/>
                  </a:lnTo>
                  <a:lnTo>
                    <a:pt x="77698" y="574929"/>
                  </a:lnTo>
                  <a:lnTo>
                    <a:pt x="71970" y="572135"/>
                  </a:lnTo>
                  <a:lnTo>
                    <a:pt x="74841" y="579247"/>
                  </a:lnTo>
                  <a:lnTo>
                    <a:pt x="76263" y="583057"/>
                  </a:lnTo>
                  <a:lnTo>
                    <a:pt x="79603" y="587375"/>
                  </a:lnTo>
                  <a:lnTo>
                    <a:pt x="83908" y="591693"/>
                  </a:lnTo>
                  <a:lnTo>
                    <a:pt x="85331" y="588772"/>
                  </a:lnTo>
                  <a:close/>
                </a:path>
                <a:path w="838835" h="954405">
                  <a:moveTo>
                    <a:pt x="175552" y="702818"/>
                  </a:moveTo>
                  <a:lnTo>
                    <a:pt x="173164" y="697611"/>
                  </a:lnTo>
                  <a:lnTo>
                    <a:pt x="168389" y="693293"/>
                  </a:lnTo>
                  <a:lnTo>
                    <a:pt x="163144" y="692404"/>
                  </a:lnTo>
                  <a:lnTo>
                    <a:pt x="166484" y="697103"/>
                  </a:lnTo>
                  <a:lnTo>
                    <a:pt x="166954" y="700913"/>
                  </a:lnTo>
                  <a:lnTo>
                    <a:pt x="170776" y="701929"/>
                  </a:lnTo>
                  <a:lnTo>
                    <a:pt x="172681" y="704342"/>
                  </a:lnTo>
                  <a:lnTo>
                    <a:pt x="175552" y="702818"/>
                  </a:lnTo>
                  <a:close/>
                </a:path>
                <a:path w="838835" h="954405">
                  <a:moveTo>
                    <a:pt x="222326" y="488569"/>
                  </a:moveTo>
                  <a:lnTo>
                    <a:pt x="218986" y="489077"/>
                  </a:lnTo>
                  <a:lnTo>
                    <a:pt x="218986" y="491998"/>
                  </a:lnTo>
                  <a:lnTo>
                    <a:pt x="222326" y="491490"/>
                  </a:lnTo>
                  <a:lnTo>
                    <a:pt x="222326" y="488569"/>
                  </a:lnTo>
                  <a:close/>
                </a:path>
                <a:path w="838835" h="954405">
                  <a:moveTo>
                    <a:pt x="222796" y="411734"/>
                  </a:moveTo>
                  <a:lnTo>
                    <a:pt x="215646" y="410845"/>
                  </a:lnTo>
                  <a:lnTo>
                    <a:pt x="216115" y="413639"/>
                  </a:lnTo>
                  <a:lnTo>
                    <a:pt x="218033" y="413639"/>
                  </a:lnTo>
                  <a:lnTo>
                    <a:pt x="221373" y="419354"/>
                  </a:lnTo>
                  <a:lnTo>
                    <a:pt x="218503" y="433197"/>
                  </a:lnTo>
                  <a:lnTo>
                    <a:pt x="213728" y="433705"/>
                  </a:lnTo>
                  <a:lnTo>
                    <a:pt x="211823" y="429006"/>
                  </a:lnTo>
                  <a:lnTo>
                    <a:pt x="209918" y="436626"/>
                  </a:lnTo>
                  <a:lnTo>
                    <a:pt x="211353" y="437515"/>
                  </a:lnTo>
                  <a:lnTo>
                    <a:pt x="213258" y="439039"/>
                  </a:lnTo>
                  <a:lnTo>
                    <a:pt x="218986" y="437515"/>
                  </a:lnTo>
                  <a:lnTo>
                    <a:pt x="218986" y="442341"/>
                  </a:lnTo>
                  <a:lnTo>
                    <a:pt x="219456" y="446659"/>
                  </a:lnTo>
                  <a:lnTo>
                    <a:pt x="222796" y="439420"/>
                  </a:lnTo>
                  <a:lnTo>
                    <a:pt x="222796" y="429260"/>
                  </a:lnTo>
                  <a:lnTo>
                    <a:pt x="222796" y="411734"/>
                  </a:lnTo>
                  <a:close/>
                </a:path>
                <a:path w="838835" h="954405">
                  <a:moveTo>
                    <a:pt x="225666" y="442849"/>
                  </a:moveTo>
                  <a:lnTo>
                    <a:pt x="219456" y="447040"/>
                  </a:lnTo>
                  <a:lnTo>
                    <a:pt x="215646" y="444754"/>
                  </a:lnTo>
                  <a:lnTo>
                    <a:pt x="215646" y="454279"/>
                  </a:lnTo>
                  <a:lnTo>
                    <a:pt x="221843" y="462788"/>
                  </a:lnTo>
                  <a:lnTo>
                    <a:pt x="224231" y="457073"/>
                  </a:lnTo>
                  <a:lnTo>
                    <a:pt x="225196" y="453771"/>
                  </a:lnTo>
                  <a:lnTo>
                    <a:pt x="222326" y="452374"/>
                  </a:lnTo>
                  <a:lnTo>
                    <a:pt x="222796" y="446151"/>
                  </a:lnTo>
                  <a:lnTo>
                    <a:pt x="225196" y="445643"/>
                  </a:lnTo>
                  <a:lnTo>
                    <a:pt x="225666" y="442849"/>
                  </a:lnTo>
                  <a:close/>
                </a:path>
                <a:path w="838835" h="954405">
                  <a:moveTo>
                    <a:pt x="226148" y="468122"/>
                  </a:moveTo>
                  <a:lnTo>
                    <a:pt x="223278" y="468122"/>
                  </a:lnTo>
                  <a:lnTo>
                    <a:pt x="222796" y="471424"/>
                  </a:lnTo>
                  <a:lnTo>
                    <a:pt x="226148" y="471932"/>
                  </a:lnTo>
                  <a:lnTo>
                    <a:pt x="226148" y="468122"/>
                  </a:lnTo>
                  <a:close/>
                </a:path>
                <a:path w="838835" h="954405">
                  <a:moveTo>
                    <a:pt x="229006" y="476250"/>
                  </a:moveTo>
                  <a:lnTo>
                    <a:pt x="228053" y="475742"/>
                  </a:lnTo>
                  <a:lnTo>
                    <a:pt x="226148" y="475742"/>
                  </a:lnTo>
                  <a:lnTo>
                    <a:pt x="225196" y="476250"/>
                  </a:lnTo>
                  <a:lnTo>
                    <a:pt x="225196" y="478155"/>
                  </a:lnTo>
                  <a:lnTo>
                    <a:pt x="226148" y="479044"/>
                  </a:lnTo>
                  <a:lnTo>
                    <a:pt x="228053" y="479044"/>
                  </a:lnTo>
                  <a:lnTo>
                    <a:pt x="229006" y="478155"/>
                  </a:lnTo>
                  <a:lnTo>
                    <a:pt x="229006" y="476250"/>
                  </a:lnTo>
                  <a:close/>
                </a:path>
                <a:path w="838835" h="954405">
                  <a:moveTo>
                    <a:pt x="231394" y="484759"/>
                  </a:moveTo>
                  <a:lnTo>
                    <a:pt x="230924" y="483870"/>
                  </a:lnTo>
                  <a:lnTo>
                    <a:pt x="229006" y="483870"/>
                  </a:lnTo>
                  <a:lnTo>
                    <a:pt x="228053" y="484759"/>
                  </a:lnTo>
                  <a:lnTo>
                    <a:pt x="228053" y="486664"/>
                  </a:lnTo>
                  <a:lnTo>
                    <a:pt x="229006" y="487680"/>
                  </a:lnTo>
                  <a:lnTo>
                    <a:pt x="230924" y="487680"/>
                  </a:lnTo>
                  <a:lnTo>
                    <a:pt x="231394" y="486664"/>
                  </a:lnTo>
                  <a:lnTo>
                    <a:pt x="231394" y="484759"/>
                  </a:lnTo>
                  <a:close/>
                </a:path>
                <a:path w="838835" h="954405">
                  <a:moveTo>
                    <a:pt x="231876" y="438531"/>
                  </a:moveTo>
                  <a:lnTo>
                    <a:pt x="230924" y="437515"/>
                  </a:lnTo>
                  <a:lnTo>
                    <a:pt x="229006" y="437515"/>
                  </a:lnTo>
                  <a:lnTo>
                    <a:pt x="228053" y="438531"/>
                  </a:lnTo>
                  <a:lnTo>
                    <a:pt x="228053" y="440436"/>
                  </a:lnTo>
                  <a:lnTo>
                    <a:pt x="229006" y="440944"/>
                  </a:lnTo>
                  <a:lnTo>
                    <a:pt x="230924" y="440944"/>
                  </a:lnTo>
                  <a:lnTo>
                    <a:pt x="231876" y="440436"/>
                  </a:lnTo>
                  <a:lnTo>
                    <a:pt x="231876" y="438531"/>
                  </a:lnTo>
                  <a:close/>
                </a:path>
                <a:path w="838835" h="954405">
                  <a:moveTo>
                    <a:pt x="258127" y="150241"/>
                  </a:moveTo>
                  <a:lnTo>
                    <a:pt x="255739" y="147828"/>
                  </a:lnTo>
                  <a:lnTo>
                    <a:pt x="253822" y="149352"/>
                  </a:lnTo>
                  <a:lnTo>
                    <a:pt x="256209" y="151638"/>
                  </a:lnTo>
                  <a:lnTo>
                    <a:pt x="258127" y="150241"/>
                  </a:lnTo>
                  <a:close/>
                </a:path>
                <a:path w="838835" h="954405">
                  <a:moveTo>
                    <a:pt x="319697" y="225679"/>
                  </a:moveTo>
                  <a:lnTo>
                    <a:pt x="319328" y="227076"/>
                  </a:lnTo>
                  <a:lnTo>
                    <a:pt x="319214" y="227584"/>
                  </a:lnTo>
                  <a:lnTo>
                    <a:pt x="319697" y="227584"/>
                  </a:lnTo>
                  <a:lnTo>
                    <a:pt x="319697" y="225679"/>
                  </a:lnTo>
                  <a:close/>
                </a:path>
                <a:path w="838835" h="954405">
                  <a:moveTo>
                    <a:pt x="328295" y="229997"/>
                  </a:moveTo>
                  <a:lnTo>
                    <a:pt x="323989" y="227076"/>
                  </a:lnTo>
                  <a:lnTo>
                    <a:pt x="319697" y="227584"/>
                  </a:lnTo>
                  <a:lnTo>
                    <a:pt x="319697" y="229997"/>
                  </a:lnTo>
                  <a:lnTo>
                    <a:pt x="328295" y="229997"/>
                  </a:lnTo>
                  <a:close/>
                </a:path>
                <a:path w="838835" h="954405">
                  <a:moveTo>
                    <a:pt x="331152" y="225679"/>
                  </a:moveTo>
                  <a:lnTo>
                    <a:pt x="328764" y="223774"/>
                  </a:lnTo>
                  <a:lnTo>
                    <a:pt x="327342" y="225679"/>
                  </a:lnTo>
                  <a:lnTo>
                    <a:pt x="329730" y="227584"/>
                  </a:lnTo>
                  <a:lnTo>
                    <a:pt x="331152" y="225679"/>
                  </a:lnTo>
                  <a:close/>
                </a:path>
                <a:path w="838835" h="954405">
                  <a:moveTo>
                    <a:pt x="339750" y="644144"/>
                  </a:moveTo>
                  <a:lnTo>
                    <a:pt x="337832" y="642239"/>
                  </a:lnTo>
                  <a:lnTo>
                    <a:pt x="334492" y="645668"/>
                  </a:lnTo>
                  <a:lnTo>
                    <a:pt x="335445" y="646557"/>
                  </a:lnTo>
                  <a:lnTo>
                    <a:pt x="338315" y="648462"/>
                  </a:lnTo>
                  <a:lnTo>
                    <a:pt x="339750" y="646557"/>
                  </a:lnTo>
                  <a:lnTo>
                    <a:pt x="338315" y="645160"/>
                  </a:lnTo>
                  <a:lnTo>
                    <a:pt x="339750" y="644144"/>
                  </a:lnTo>
                  <a:close/>
                </a:path>
                <a:path w="838835" h="954405">
                  <a:moveTo>
                    <a:pt x="367931" y="125984"/>
                  </a:moveTo>
                  <a:lnTo>
                    <a:pt x="360311" y="125984"/>
                  </a:lnTo>
                  <a:lnTo>
                    <a:pt x="361200" y="123571"/>
                  </a:lnTo>
                  <a:lnTo>
                    <a:pt x="358787" y="121158"/>
                  </a:lnTo>
                  <a:lnTo>
                    <a:pt x="350659" y="121666"/>
                  </a:lnTo>
                  <a:lnTo>
                    <a:pt x="350659" y="123063"/>
                  </a:lnTo>
                  <a:lnTo>
                    <a:pt x="351167" y="124968"/>
                  </a:lnTo>
                  <a:lnTo>
                    <a:pt x="354469" y="127381"/>
                  </a:lnTo>
                  <a:lnTo>
                    <a:pt x="360311" y="127889"/>
                  </a:lnTo>
                  <a:lnTo>
                    <a:pt x="360692" y="128778"/>
                  </a:lnTo>
                  <a:lnTo>
                    <a:pt x="361200" y="130302"/>
                  </a:lnTo>
                  <a:lnTo>
                    <a:pt x="365518" y="130683"/>
                  </a:lnTo>
                  <a:lnTo>
                    <a:pt x="365518" y="129286"/>
                  </a:lnTo>
                  <a:lnTo>
                    <a:pt x="366026" y="128397"/>
                  </a:lnTo>
                  <a:lnTo>
                    <a:pt x="367931" y="125984"/>
                  </a:lnTo>
                  <a:close/>
                </a:path>
                <a:path w="838835" h="954405">
                  <a:moveTo>
                    <a:pt x="372249" y="674243"/>
                  </a:moveTo>
                  <a:lnTo>
                    <a:pt x="370725" y="673735"/>
                  </a:lnTo>
                  <a:lnTo>
                    <a:pt x="366407" y="671830"/>
                  </a:lnTo>
                  <a:lnTo>
                    <a:pt x="365518" y="673735"/>
                  </a:lnTo>
                  <a:lnTo>
                    <a:pt x="367931" y="675132"/>
                  </a:lnTo>
                  <a:lnTo>
                    <a:pt x="367423" y="676148"/>
                  </a:lnTo>
                  <a:lnTo>
                    <a:pt x="368820" y="677545"/>
                  </a:lnTo>
                  <a:lnTo>
                    <a:pt x="372249" y="674243"/>
                  </a:lnTo>
                  <a:close/>
                </a:path>
                <a:path w="838835" h="954405">
                  <a:moveTo>
                    <a:pt x="372630" y="307213"/>
                  </a:moveTo>
                  <a:lnTo>
                    <a:pt x="372249" y="304927"/>
                  </a:lnTo>
                  <a:lnTo>
                    <a:pt x="369836" y="304927"/>
                  </a:lnTo>
                  <a:lnTo>
                    <a:pt x="370344" y="307721"/>
                  </a:lnTo>
                  <a:lnTo>
                    <a:pt x="372630" y="307213"/>
                  </a:lnTo>
                  <a:close/>
                </a:path>
                <a:path w="838835" h="954405">
                  <a:moveTo>
                    <a:pt x="376440" y="302006"/>
                  </a:moveTo>
                  <a:lnTo>
                    <a:pt x="373138" y="301498"/>
                  </a:lnTo>
                  <a:lnTo>
                    <a:pt x="372630" y="303911"/>
                  </a:lnTo>
                  <a:lnTo>
                    <a:pt x="376059" y="304419"/>
                  </a:lnTo>
                  <a:lnTo>
                    <a:pt x="376440" y="302006"/>
                  </a:lnTo>
                  <a:close/>
                </a:path>
                <a:path w="838835" h="954405">
                  <a:moveTo>
                    <a:pt x="378853" y="298704"/>
                  </a:moveTo>
                  <a:lnTo>
                    <a:pt x="376059" y="298196"/>
                  </a:lnTo>
                  <a:lnTo>
                    <a:pt x="375551" y="301117"/>
                  </a:lnTo>
                  <a:lnTo>
                    <a:pt x="378345" y="301117"/>
                  </a:lnTo>
                  <a:lnTo>
                    <a:pt x="378853" y="298704"/>
                  </a:lnTo>
                  <a:close/>
                </a:path>
                <a:path w="838835" h="954405">
                  <a:moveTo>
                    <a:pt x="384187" y="456184"/>
                  </a:moveTo>
                  <a:lnTo>
                    <a:pt x="375043" y="455676"/>
                  </a:lnTo>
                  <a:lnTo>
                    <a:pt x="374154" y="453263"/>
                  </a:lnTo>
                  <a:lnTo>
                    <a:pt x="370344" y="453771"/>
                  </a:lnTo>
                  <a:lnTo>
                    <a:pt x="370725" y="459486"/>
                  </a:lnTo>
                  <a:lnTo>
                    <a:pt x="373138" y="461391"/>
                  </a:lnTo>
                  <a:lnTo>
                    <a:pt x="377964" y="462407"/>
                  </a:lnTo>
                  <a:lnTo>
                    <a:pt x="383679" y="460883"/>
                  </a:lnTo>
                  <a:lnTo>
                    <a:pt x="384187" y="456184"/>
                  </a:lnTo>
                  <a:close/>
                </a:path>
                <a:path w="838835" h="954405">
                  <a:moveTo>
                    <a:pt x="385521" y="295783"/>
                  </a:moveTo>
                  <a:lnTo>
                    <a:pt x="382663" y="295783"/>
                  </a:lnTo>
                  <a:lnTo>
                    <a:pt x="382663" y="298196"/>
                  </a:lnTo>
                  <a:lnTo>
                    <a:pt x="385521" y="298196"/>
                  </a:lnTo>
                  <a:lnTo>
                    <a:pt x="385521" y="295783"/>
                  </a:lnTo>
                  <a:close/>
                </a:path>
                <a:path w="838835" h="954405">
                  <a:moveTo>
                    <a:pt x="406031" y="296799"/>
                  </a:moveTo>
                  <a:lnTo>
                    <a:pt x="403237" y="296291"/>
                  </a:lnTo>
                  <a:lnTo>
                    <a:pt x="402729" y="298704"/>
                  </a:lnTo>
                  <a:lnTo>
                    <a:pt x="405650" y="299212"/>
                  </a:lnTo>
                  <a:lnTo>
                    <a:pt x="406031" y="296799"/>
                  </a:lnTo>
                  <a:close/>
                </a:path>
                <a:path w="838835" h="954405">
                  <a:moveTo>
                    <a:pt x="409841" y="424688"/>
                  </a:moveTo>
                  <a:lnTo>
                    <a:pt x="408444" y="418973"/>
                  </a:lnTo>
                  <a:lnTo>
                    <a:pt x="401332" y="424180"/>
                  </a:lnTo>
                  <a:lnTo>
                    <a:pt x="405142" y="424688"/>
                  </a:lnTo>
                  <a:lnTo>
                    <a:pt x="405650" y="428498"/>
                  </a:lnTo>
                  <a:lnTo>
                    <a:pt x="405650" y="429895"/>
                  </a:lnTo>
                  <a:lnTo>
                    <a:pt x="406539" y="433705"/>
                  </a:lnTo>
                  <a:lnTo>
                    <a:pt x="406539" y="424180"/>
                  </a:lnTo>
                  <a:lnTo>
                    <a:pt x="407936" y="424688"/>
                  </a:lnTo>
                  <a:lnTo>
                    <a:pt x="409841" y="425196"/>
                  </a:lnTo>
                  <a:lnTo>
                    <a:pt x="409841" y="424688"/>
                  </a:lnTo>
                  <a:close/>
                </a:path>
                <a:path w="838835" h="954405">
                  <a:moveTo>
                    <a:pt x="411365" y="298196"/>
                  </a:moveTo>
                  <a:lnTo>
                    <a:pt x="408444" y="297688"/>
                  </a:lnTo>
                  <a:lnTo>
                    <a:pt x="407936" y="300101"/>
                  </a:lnTo>
                  <a:lnTo>
                    <a:pt x="410857" y="300609"/>
                  </a:lnTo>
                  <a:lnTo>
                    <a:pt x="411365" y="298196"/>
                  </a:lnTo>
                  <a:close/>
                </a:path>
                <a:path w="838835" h="954405">
                  <a:moveTo>
                    <a:pt x="417118" y="301066"/>
                  </a:moveTo>
                  <a:lnTo>
                    <a:pt x="413778" y="301066"/>
                  </a:lnTo>
                  <a:lnTo>
                    <a:pt x="413778" y="303403"/>
                  </a:lnTo>
                  <a:lnTo>
                    <a:pt x="417118" y="303403"/>
                  </a:lnTo>
                  <a:lnTo>
                    <a:pt x="417118" y="301066"/>
                  </a:lnTo>
                  <a:close/>
                </a:path>
                <a:path w="838835" h="954405">
                  <a:moveTo>
                    <a:pt x="419950" y="304876"/>
                  </a:moveTo>
                  <a:lnTo>
                    <a:pt x="417588" y="304876"/>
                  </a:lnTo>
                  <a:lnTo>
                    <a:pt x="417588" y="307721"/>
                  </a:lnTo>
                  <a:lnTo>
                    <a:pt x="419950" y="307721"/>
                  </a:lnTo>
                  <a:lnTo>
                    <a:pt x="419950" y="304876"/>
                  </a:lnTo>
                  <a:close/>
                </a:path>
                <a:path w="838835" h="954405">
                  <a:moveTo>
                    <a:pt x="428498" y="391172"/>
                  </a:moveTo>
                  <a:lnTo>
                    <a:pt x="424688" y="391172"/>
                  </a:lnTo>
                  <a:lnTo>
                    <a:pt x="423303" y="393700"/>
                  </a:lnTo>
                  <a:lnTo>
                    <a:pt x="417969" y="393700"/>
                  </a:lnTo>
                  <a:lnTo>
                    <a:pt x="427621" y="394970"/>
                  </a:lnTo>
                  <a:lnTo>
                    <a:pt x="428345" y="391858"/>
                  </a:lnTo>
                  <a:lnTo>
                    <a:pt x="428409" y="391591"/>
                  </a:lnTo>
                  <a:lnTo>
                    <a:pt x="428498" y="391172"/>
                  </a:lnTo>
                  <a:close/>
                </a:path>
                <a:path w="838835" h="954405">
                  <a:moveTo>
                    <a:pt x="432320" y="531495"/>
                  </a:moveTo>
                  <a:lnTo>
                    <a:pt x="429907" y="530606"/>
                  </a:lnTo>
                  <a:lnTo>
                    <a:pt x="427113" y="532511"/>
                  </a:lnTo>
                  <a:lnTo>
                    <a:pt x="428510" y="533908"/>
                  </a:lnTo>
                  <a:lnTo>
                    <a:pt x="429526" y="535813"/>
                  </a:lnTo>
                  <a:lnTo>
                    <a:pt x="432320" y="531495"/>
                  </a:lnTo>
                  <a:close/>
                </a:path>
                <a:path w="838835" h="954405">
                  <a:moveTo>
                    <a:pt x="436130" y="423291"/>
                  </a:moveTo>
                  <a:lnTo>
                    <a:pt x="434225" y="421767"/>
                  </a:lnTo>
                  <a:lnTo>
                    <a:pt x="428510" y="417957"/>
                  </a:lnTo>
                  <a:lnTo>
                    <a:pt x="428510" y="412242"/>
                  </a:lnTo>
                  <a:lnTo>
                    <a:pt x="427113" y="408940"/>
                  </a:lnTo>
                  <a:lnTo>
                    <a:pt x="426605" y="407035"/>
                  </a:lnTo>
                  <a:lnTo>
                    <a:pt x="424700" y="406019"/>
                  </a:lnTo>
                  <a:lnTo>
                    <a:pt x="423303" y="409448"/>
                  </a:lnTo>
                  <a:lnTo>
                    <a:pt x="423303" y="414655"/>
                  </a:lnTo>
                  <a:lnTo>
                    <a:pt x="429018" y="423291"/>
                  </a:lnTo>
                  <a:lnTo>
                    <a:pt x="430923" y="424688"/>
                  </a:lnTo>
                  <a:lnTo>
                    <a:pt x="433336" y="426085"/>
                  </a:lnTo>
                  <a:lnTo>
                    <a:pt x="436130" y="423291"/>
                  </a:lnTo>
                  <a:close/>
                </a:path>
                <a:path w="838835" h="954405">
                  <a:moveTo>
                    <a:pt x="440956" y="72517"/>
                  </a:moveTo>
                  <a:lnTo>
                    <a:pt x="437527" y="69596"/>
                  </a:lnTo>
                  <a:lnTo>
                    <a:pt x="432320" y="64389"/>
                  </a:lnTo>
                  <a:lnTo>
                    <a:pt x="432320" y="59563"/>
                  </a:lnTo>
                  <a:lnTo>
                    <a:pt x="430923" y="58166"/>
                  </a:lnTo>
                  <a:lnTo>
                    <a:pt x="429018" y="52451"/>
                  </a:lnTo>
                  <a:lnTo>
                    <a:pt x="423684" y="50546"/>
                  </a:lnTo>
                  <a:lnTo>
                    <a:pt x="418477" y="52959"/>
                  </a:lnTo>
                  <a:lnTo>
                    <a:pt x="413270" y="56261"/>
                  </a:lnTo>
                  <a:lnTo>
                    <a:pt x="407047" y="57277"/>
                  </a:lnTo>
                  <a:lnTo>
                    <a:pt x="403745" y="61087"/>
                  </a:lnTo>
                  <a:lnTo>
                    <a:pt x="416572" y="61976"/>
                  </a:lnTo>
                  <a:lnTo>
                    <a:pt x="418985" y="66294"/>
                  </a:lnTo>
                  <a:lnTo>
                    <a:pt x="428510" y="67183"/>
                  </a:lnTo>
                  <a:lnTo>
                    <a:pt x="434225" y="72898"/>
                  </a:lnTo>
                  <a:lnTo>
                    <a:pt x="439559" y="74803"/>
                  </a:lnTo>
                  <a:lnTo>
                    <a:pt x="440956" y="72517"/>
                  </a:lnTo>
                  <a:close/>
                </a:path>
                <a:path w="838835" h="954405">
                  <a:moveTo>
                    <a:pt x="442861" y="300609"/>
                  </a:moveTo>
                  <a:lnTo>
                    <a:pt x="441845" y="298704"/>
                  </a:lnTo>
                  <a:lnTo>
                    <a:pt x="440956" y="298704"/>
                  </a:lnTo>
                  <a:lnTo>
                    <a:pt x="441464" y="301117"/>
                  </a:lnTo>
                  <a:lnTo>
                    <a:pt x="442861" y="300609"/>
                  </a:lnTo>
                  <a:close/>
                </a:path>
                <a:path w="838835" h="954405">
                  <a:moveTo>
                    <a:pt x="445655" y="298196"/>
                  </a:moveTo>
                  <a:lnTo>
                    <a:pt x="444766" y="294386"/>
                  </a:lnTo>
                  <a:lnTo>
                    <a:pt x="442353" y="294894"/>
                  </a:lnTo>
                  <a:lnTo>
                    <a:pt x="443369" y="298704"/>
                  </a:lnTo>
                  <a:lnTo>
                    <a:pt x="445655" y="298196"/>
                  </a:lnTo>
                  <a:close/>
                </a:path>
                <a:path w="838835" h="954405">
                  <a:moveTo>
                    <a:pt x="455307" y="116840"/>
                  </a:moveTo>
                  <a:lnTo>
                    <a:pt x="452386" y="112522"/>
                  </a:lnTo>
                  <a:lnTo>
                    <a:pt x="452386" y="112014"/>
                  </a:lnTo>
                  <a:lnTo>
                    <a:pt x="451878" y="112014"/>
                  </a:lnTo>
                  <a:lnTo>
                    <a:pt x="447560" y="111633"/>
                  </a:lnTo>
                  <a:lnTo>
                    <a:pt x="447560" y="113919"/>
                  </a:lnTo>
                  <a:lnTo>
                    <a:pt x="450989" y="113919"/>
                  </a:lnTo>
                  <a:lnTo>
                    <a:pt x="453275" y="118364"/>
                  </a:lnTo>
                  <a:lnTo>
                    <a:pt x="455307" y="116840"/>
                  </a:lnTo>
                  <a:close/>
                </a:path>
                <a:path w="838835" h="954405">
                  <a:moveTo>
                    <a:pt x="458101" y="295402"/>
                  </a:moveTo>
                  <a:lnTo>
                    <a:pt x="449084" y="295402"/>
                  </a:lnTo>
                  <a:lnTo>
                    <a:pt x="449084" y="298196"/>
                  </a:lnTo>
                  <a:lnTo>
                    <a:pt x="458101" y="297688"/>
                  </a:lnTo>
                  <a:lnTo>
                    <a:pt x="458101" y="295402"/>
                  </a:lnTo>
                  <a:close/>
                </a:path>
                <a:path w="838835" h="954405">
                  <a:moveTo>
                    <a:pt x="460006" y="105918"/>
                  </a:moveTo>
                  <a:lnTo>
                    <a:pt x="457593" y="104902"/>
                  </a:lnTo>
                  <a:lnTo>
                    <a:pt x="456196" y="108712"/>
                  </a:lnTo>
                  <a:lnTo>
                    <a:pt x="458101" y="109728"/>
                  </a:lnTo>
                  <a:lnTo>
                    <a:pt x="460006" y="105918"/>
                  </a:lnTo>
                  <a:close/>
                </a:path>
                <a:path w="838835" h="954405">
                  <a:moveTo>
                    <a:pt x="461022" y="129794"/>
                  </a:moveTo>
                  <a:lnTo>
                    <a:pt x="460006" y="126492"/>
                  </a:lnTo>
                  <a:lnTo>
                    <a:pt x="456704" y="125984"/>
                  </a:lnTo>
                  <a:lnTo>
                    <a:pt x="456704" y="129286"/>
                  </a:lnTo>
                  <a:lnTo>
                    <a:pt x="461022" y="129794"/>
                  </a:lnTo>
                  <a:close/>
                </a:path>
                <a:path w="838835" h="954405">
                  <a:moveTo>
                    <a:pt x="461022" y="112522"/>
                  </a:moveTo>
                  <a:lnTo>
                    <a:pt x="459117" y="111633"/>
                  </a:lnTo>
                  <a:lnTo>
                    <a:pt x="460006" y="112522"/>
                  </a:lnTo>
                  <a:lnTo>
                    <a:pt x="461022" y="112522"/>
                  </a:lnTo>
                  <a:close/>
                </a:path>
                <a:path w="838835" h="954405">
                  <a:moveTo>
                    <a:pt x="475754" y="116840"/>
                  </a:moveTo>
                  <a:lnTo>
                    <a:pt x="472452" y="112522"/>
                  </a:lnTo>
                  <a:lnTo>
                    <a:pt x="469531" y="110617"/>
                  </a:lnTo>
                  <a:lnTo>
                    <a:pt x="465213" y="110109"/>
                  </a:lnTo>
                  <a:lnTo>
                    <a:pt x="465213" y="107823"/>
                  </a:lnTo>
                  <a:lnTo>
                    <a:pt x="462927" y="111633"/>
                  </a:lnTo>
                  <a:lnTo>
                    <a:pt x="461022" y="112522"/>
                  </a:lnTo>
                  <a:lnTo>
                    <a:pt x="465721" y="114935"/>
                  </a:lnTo>
                  <a:lnTo>
                    <a:pt x="468642" y="114935"/>
                  </a:lnTo>
                  <a:lnTo>
                    <a:pt x="471055" y="117348"/>
                  </a:lnTo>
                  <a:lnTo>
                    <a:pt x="471055" y="120269"/>
                  </a:lnTo>
                  <a:lnTo>
                    <a:pt x="475246" y="119761"/>
                  </a:lnTo>
                  <a:lnTo>
                    <a:pt x="475627" y="117348"/>
                  </a:lnTo>
                  <a:lnTo>
                    <a:pt x="475754" y="116840"/>
                  </a:lnTo>
                  <a:close/>
                </a:path>
                <a:path w="838835" h="954405">
                  <a:moveTo>
                    <a:pt x="478167" y="518160"/>
                  </a:moveTo>
                  <a:lnTo>
                    <a:pt x="477151" y="516255"/>
                  </a:lnTo>
                  <a:lnTo>
                    <a:pt x="473849" y="518160"/>
                  </a:lnTo>
                  <a:lnTo>
                    <a:pt x="475246" y="520065"/>
                  </a:lnTo>
                  <a:lnTo>
                    <a:pt x="478167" y="518160"/>
                  </a:lnTo>
                  <a:close/>
                </a:path>
                <a:path w="838835" h="954405">
                  <a:moveTo>
                    <a:pt x="478675" y="49657"/>
                  </a:moveTo>
                  <a:lnTo>
                    <a:pt x="478167" y="47752"/>
                  </a:lnTo>
                  <a:lnTo>
                    <a:pt x="477659" y="44831"/>
                  </a:lnTo>
                  <a:lnTo>
                    <a:pt x="477151" y="42926"/>
                  </a:lnTo>
                  <a:lnTo>
                    <a:pt x="473341" y="44831"/>
                  </a:lnTo>
                  <a:lnTo>
                    <a:pt x="469150" y="44323"/>
                  </a:lnTo>
                  <a:lnTo>
                    <a:pt x="461911" y="44323"/>
                  </a:lnTo>
                  <a:lnTo>
                    <a:pt x="461403" y="41529"/>
                  </a:lnTo>
                  <a:lnTo>
                    <a:pt x="455307" y="42418"/>
                  </a:lnTo>
                  <a:lnTo>
                    <a:pt x="454799" y="44323"/>
                  </a:lnTo>
                  <a:lnTo>
                    <a:pt x="454291" y="45847"/>
                  </a:lnTo>
                  <a:lnTo>
                    <a:pt x="451878" y="46228"/>
                  </a:lnTo>
                  <a:lnTo>
                    <a:pt x="442861" y="47244"/>
                  </a:lnTo>
                  <a:lnTo>
                    <a:pt x="441845" y="49657"/>
                  </a:lnTo>
                  <a:lnTo>
                    <a:pt x="437146" y="51054"/>
                  </a:lnTo>
                  <a:lnTo>
                    <a:pt x="436638" y="49657"/>
                  </a:lnTo>
                  <a:lnTo>
                    <a:pt x="435622" y="45847"/>
                  </a:lnTo>
                  <a:lnTo>
                    <a:pt x="430923" y="53848"/>
                  </a:lnTo>
                  <a:lnTo>
                    <a:pt x="436130" y="55753"/>
                  </a:lnTo>
                  <a:lnTo>
                    <a:pt x="440956" y="57277"/>
                  </a:lnTo>
                  <a:lnTo>
                    <a:pt x="446163" y="55753"/>
                  </a:lnTo>
                  <a:lnTo>
                    <a:pt x="447560" y="53467"/>
                  </a:lnTo>
                  <a:lnTo>
                    <a:pt x="467626" y="53467"/>
                  </a:lnTo>
                  <a:lnTo>
                    <a:pt x="469150" y="51943"/>
                  </a:lnTo>
                  <a:lnTo>
                    <a:pt x="470039" y="49657"/>
                  </a:lnTo>
                  <a:lnTo>
                    <a:pt x="474865" y="47752"/>
                  </a:lnTo>
                  <a:lnTo>
                    <a:pt x="478675" y="49657"/>
                  </a:lnTo>
                  <a:close/>
                </a:path>
                <a:path w="838835" h="954405">
                  <a:moveTo>
                    <a:pt x="480072" y="293878"/>
                  </a:moveTo>
                  <a:lnTo>
                    <a:pt x="478675" y="294386"/>
                  </a:lnTo>
                  <a:lnTo>
                    <a:pt x="476770" y="294894"/>
                  </a:lnTo>
                  <a:lnTo>
                    <a:pt x="473849" y="297307"/>
                  </a:lnTo>
                  <a:lnTo>
                    <a:pt x="473341" y="294894"/>
                  </a:lnTo>
                  <a:lnTo>
                    <a:pt x="472960" y="292481"/>
                  </a:lnTo>
                  <a:lnTo>
                    <a:pt x="468134" y="293497"/>
                  </a:lnTo>
                  <a:lnTo>
                    <a:pt x="461403" y="294386"/>
                  </a:lnTo>
                  <a:lnTo>
                    <a:pt x="461022" y="297307"/>
                  </a:lnTo>
                  <a:lnTo>
                    <a:pt x="465721" y="297688"/>
                  </a:lnTo>
                  <a:lnTo>
                    <a:pt x="467626" y="299212"/>
                  </a:lnTo>
                  <a:lnTo>
                    <a:pt x="467626" y="301498"/>
                  </a:lnTo>
                  <a:lnTo>
                    <a:pt x="470547" y="303022"/>
                  </a:lnTo>
                  <a:lnTo>
                    <a:pt x="473849" y="303022"/>
                  </a:lnTo>
                  <a:lnTo>
                    <a:pt x="478167" y="299593"/>
                  </a:lnTo>
                  <a:lnTo>
                    <a:pt x="480072" y="293878"/>
                  </a:lnTo>
                  <a:close/>
                </a:path>
                <a:path w="838835" h="954405">
                  <a:moveTo>
                    <a:pt x="504456" y="167894"/>
                  </a:moveTo>
                  <a:lnTo>
                    <a:pt x="503948" y="164592"/>
                  </a:lnTo>
                  <a:lnTo>
                    <a:pt x="500138" y="164592"/>
                  </a:lnTo>
                  <a:lnTo>
                    <a:pt x="496328" y="162179"/>
                  </a:lnTo>
                  <a:lnTo>
                    <a:pt x="497217" y="160782"/>
                  </a:lnTo>
                  <a:lnTo>
                    <a:pt x="498233" y="158877"/>
                  </a:lnTo>
                  <a:lnTo>
                    <a:pt x="490486" y="157480"/>
                  </a:lnTo>
                  <a:lnTo>
                    <a:pt x="483882" y="150749"/>
                  </a:lnTo>
                  <a:lnTo>
                    <a:pt x="488581" y="152654"/>
                  </a:lnTo>
                  <a:lnTo>
                    <a:pt x="487565" y="149733"/>
                  </a:lnTo>
                  <a:lnTo>
                    <a:pt x="487184" y="148844"/>
                  </a:lnTo>
                  <a:lnTo>
                    <a:pt x="482485" y="149733"/>
                  </a:lnTo>
                  <a:lnTo>
                    <a:pt x="480072" y="148844"/>
                  </a:lnTo>
                  <a:lnTo>
                    <a:pt x="480580" y="145034"/>
                  </a:lnTo>
                  <a:lnTo>
                    <a:pt x="475754" y="144018"/>
                  </a:lnTo>
                  <a:lnTo>
                    <a:pt x="475754" y="146431"/>
                  </a:lnTo>
                  <a:lnTo>
                    <a:pt x="477151" y="146431"/>
                  </a:lnTo>
                  <a:lnTo>
                    <a:pt x="478167" y="148844"/>
                  </a:lnTo>
                  <a:lnTo>
                    <a:pt x="478548" y="150749"/>
                  </a:lnTo>
                  <a:lnTo>
                    <a:pt x="478675" y="155448"/>
                  </a:lnTo>
                  <a:lnTo>
                    <a:pt x="481977" y="156464"/>
                  </a:lnTo>
                  <a:lnTo>
                    <a:pt x="487184" y="161290"/>
                  </a:lnTo>
                  <a:lnTo>
                    <a:pt x="491502" y="161798"/>
                  </a:lnTo>
                  <a:lnTo>
                    <a:pt x="494931" y="163195"/>
                  </a:lnTo>
                  <a:lnTo>
                    <a:pt x="504456" y="171323"/>
                  </a:lnTo>
                  <a:lnTo>
                    <a:pt x="504456" y="167894"/>
                  </a:lnTo>
                  <a:close/>
                </a:path>
                <a:path w="838835" h="954405">
                  <a:moveTo>
                    <a:pt x="531634" y="292989"/>
                  </a:moveTo>
                  <a:lnTo>
                    <a:pt x="527316" y="293497"/>
                  </a:lnTo>
                  <a:lnTo>
                    <a:pt x="527824" y="295783"/>
                  </a:lnTo>
                  <a:lnTo>
                    <a:pt x="531634" y="295402"/>
                  </a:lnTo>
                  <a:lnTo>
                    <a:pt x="531634" y="292989"/>
                  </a:lnTo>
                  <a:close/>
                </a:path>
                <a:path w="838835" h="954405">
                  <a:moveTo>
                    <a:pt x="541159" y="300609"/>
                  </a:moveTo>
                  <a:lnTo>
                    <a:pt x="539254" y="299593"/>
                  </a:lnTo>
                  <a:lnTo>
                    <a:pt x="537857" y="302514"/>
                  </a:lnTo>
                  <a:lnTo>
                    <a:pt x="540270" y="303403"/>
                  </a:lnTo>
                  <a:lnTo>
                    <a:pt x="541159" y="300609"/>
                  </a:lnTo>
                  <a:close/>
                </a:path>
                <a:path w="838835" h="954405">
                  <a:moveTo>
                    <a:pt x="550176" y="307721"/>
                  </a:moveTo>
                  <a:lnTo>
                    <a:pt x="549795" y="306832"/>
                  </a:lnTo>
                  <a:lnTo>
                    <a:pt x="548779" y="305308"/>
                  </a:lnTo>
                  <a:lnTo>
                    <a:pt x="544080" y="305816"/>
                  </a:lnTo>
                  <a:lnTo>
                    <a:pt x="542175" y="306324"/>
                  </a:lnTo>
                  <a:lnTo>
                    <a:pt x="539762" y="306832"/>
                  </a:lnTo>
                  <a:lnTo>
                    <a:pt x="540270" y="308229"/>
                  </a:lnTo>
                  <a:lnTo>
                    <a:pt x="542175" y="310134"/>
                  </a:lnTo>
                  <a:lnTo>
                    <a:pt x="546874" y="309118"/>
                  </a:lnTo>
                  <a:lnTo>
                    <a:pt x="550176" y="307721"/>
                  </a:lnTo>
                  <a:close/>
                </a:path>
                <a:path w="838835" h="954405">
                  <a:moveTo>
                    <a:pt x="566496" y="513867"/>
                  </a:moveTo>
                  <a:lnTo>
                    <a:pt x="563638" y="513867"/>
                  </a:lnTo>
                  <a:lnTo>
                    <a:pt x="563638" y="521970"/>
                  </a:lnTo>
                  <a:lnTo>
                    <a:pt x="566496" y="521970"/>
                  </a:lnTo>
                  <a:lnTo>
                    <a:pt x="566496" y="513867"/>
                  </a:lnTo>
                  <a:close/>
                </a:path>
                <a:path w="838835" h="954405">
                  <a:moveTo>
                    <a:pt x="577481" y="263779"/>
                  </a:moveTo>
                  <a:lnTo>
                    <a:pt x="576973" y="261493"/>
                  </a:lnTo>
                  <a:lnTo>
                    <a:pt x="573163" y="261874"/>
                  </a:lnTo>
                  <a:lnTo>
                    <a:pt x="573163" y="264287"/>
                  </a:lnTo>
                  <a:lnTo>
                    <a:pt x="577481" y="263779"/>
                  </a:lnTo>
                  <a:close/>
                </a:path>
                <a:path w="838835" h="954405">
                  <a:moveTo>
                    <a:pt x="580275" y="274828"/>
                  </a:moveTo>
                  <a:lnTo>
                    <a:pt x="578878" y="272923"/>
                  </a:lnTo>
                  <a:lnTo>
                    <a:pt x="577481" y="270510"/>
                  </a:lnTo>
                  <a:lnTo>
                    <a:pt x="576465" y="268097"/>
                  </a:lnTo>
                  <a:lnTo>
                    <a:pt x="574052" y="271399"/>
                  </a:lnTo>
                  <a:lnTo>
                    <a:pt x="569353" y="270002"/>
                  </a:lnTo>
                  <a:lnTo>
                    <a:pt x="568337" y="277749"/>
                  </a:lnTo>
                  <a:lnTo>
                    <a:pt x="566051" y="279146"/>
                  </a:lnTo>
                  <a:lnTo>
                    <a:pt x="560336" y="279146"/>
                  </a:lnTo>
                  <a:lnTo>
                    <a:pt x="561733" y="281559"/>
                  </a:lnTo>
                  <a:lnTo>
                    <a:pt x="564146" y="283972"/>
                  </a:lnTo>
                  <a:lnTo>
                    <a:pt x="566940" y="286258"/>
                  </a:lnTo>
                  <a:lnTo>
                    <a:pt x="564146" y="287782"/>
                  </a:lnTo>
                  <a:lnTo>
                    <a:pt x="561225" y="289687"/>
                  </a:lnTo>
                  <a:lnTo>
                    <a:pt x="564527" y="289179"/>
                  </a:lnTo>
                  <a:lnTo>
                    <a:pt x="564400" y="291592"/>
                  </a:lnTo>
                  <a:lnTo>
                    <a:pt x="569861" y="290576"/>
                  </a:lnTo>
                  <a:lnTo>
                    <a:pt x="571766" y="290576"/>
                  </a:lnTo>
                  <a:lnTo>
                    <a:pt x="575068" y="287782"/>
                  </a:lnTo>
                  <a:lnTo>
                    <a:pt x="573671" y="285877"/>
                  </a:lnTo>
                  <a:lnTo>
                    <a:pt x="572147" y="283972"/>
                  </a:lnTo>
                  <a:lnTo>
                    <a:pt x="573671" y="280162"/>
                  </a:lnTo>
                  <a:lnTo>
                    <a:pt x="573671" y="283464"/>
                  </a:lnTo>
                  <a:lnTo>
                    <a:pt x="577862" y="284353"/>
                  </a:lnTo>
                  <a:lnTo>
                    <a:pt x="578878" y="282956"/>
                  </a:lnTo>
                  <a:lnTo>
                    <a:pt x="579767" y="281559"/>
                  </a:lnTo>
                  <a:lnTo>
                    <a:pt x="578878" y="278130"/>
                  </a:lnTo>
                  <a:lnTo>
                    <a:pt x="576973" y="276733"/>
                  </a:lnTo>
                  <a:lnTo>
                    <a:pt x="574560" y="275717"/>
                  </a:lnTo>
                  <a:lnTo>
                    <a:pt x="580275" y="274828"/>
                  </a:lnTo>
                  <a:close/>
                </a:path>
                <a:path w="838835" h="954405">
                  <a:moveTo>
                    <a:pt x="582193" y="264299"/>
                  </a:moveTo>
                  <a:lnTo>
                    <a:pt x="579767" y="264299"/>
                  </a:lnTo>
                  <a:lnTo>
                    <a:pt x="579767" y="266192"/>
                  </a:lnTo>
                  <a:lnTo>
                    <a:pt x="582193" y="266192"/>
                  </a:lnTo>
                  <a:lnTo>
                    <a:pt x="582193" y="264299"/>
                  </a:lnTo>
                  <a:close/>
                </a:path>
                <a:path w="838835" h="954405">
                  <a:moveTo>
                    <a:pt x="584593" y="298704"/>
                  </a:moveTo>
                  <a:lnTo>
                    <a:pt x="583196" y="296799"/>
                  </a:lnTo>
                  <a:lnTo>
                    <a:pt x="582180" y="294894"/>
                  </a:lnTo>
                  <a:lnTo>
                    <a:pt x="578370" y="295402"/>
                  </a:lnTo>
                  <a:lnTo>
                    <a:pt x="573671" y="296291"/>
                  </a:lnTo>
                  <a:lnTo>
                    <a:pt x="569353" y="293878"/>
                  </a:lnTo>
                  <a:lnTo>
                    <a:pt x="564400" y="291592"/>
                  </a:lnTo>
                  <a:lnTo>
                    <a:pt x="564273" y="293878"/>
                  </a:lnTo>
                  <a:lnTo>
                    <a:pt x="564273" y="295402"/>
                  </a:lnTo>
                  <a:lnTo>
                    <a:pt x="564146" y="297688"/>
                  </a:lnTo>
                  <a:lnTo>
                    <a:pt x="560336" y="296291"/>
                  </a:lnTo>
                  <a:lnTo>
                    <a:pt x="556907" y="295402"/>
                  </a:lnTo>
                  <a:lnTo>
                    <a:pt x="555510" y="301117"/>
                  </a:lnTo>
                  <a:lnTo>
                    <a:pt x="555510" y="303911"/>
                  </a:lnTo>
                  <a:lnTo>
                    <a:pt x="569861" y="304927"/>
                  </a:lnTo>
                  <a:lnTo>
                    <a:pt x="567448" y="302514"/>
                  </a:lnTo>
                  <a:lnTo>
                    <a:pt x="566432" y="301117"/>
                  </a:lnTo>
                  <a:lnTo>
                    <a:pt x="569353" y="298196"/>
                  </a:lnTo>
                  <a:lnTo>
                    <a:pt x="578878" y="299212"/>
                  </a:lnTo>
                  <a:lnTo>
                    <a:pt x="582688" y="299212"/>
                  </a:lnTo>
                  <a:lnTo>
                    <a:pt x="584593" y="298704"/>
                  </a:lnTo>
                  <a:close/>
                </a:path>
                <a:path w="838835" h="954405">
                  <a:moveTo>
                    <a:pt x="587006" y="280606"/>
                  </a:moveTo>
                  <a:lnTo>
                    <a:pt x="584593" y="280606"/>
                  </a:lnTo>
                  <a:lnTo>
                    <a:pt x="584593" y="283464"/>
                  </a:lnTo>
                  <a:lnTo>
                    <a:pt x="587006" y="283464"/>
                  </a:lnTo>
                  <a:lnTo>
                    <a:pt x="587006" y="280606"/>
                  </a:lnTo>
                  <a:close/>
                </a:path>
                <a:path w="838835" h="954405">
                  <a:moveTo>
                    <a:pt x="587006" y="229997"/>
                  </a:moveTo>
                  <a:lnTo>
                    <a:pt x="586498" y="226187"/>
                  </a:lnTo>
                  <a:lnTo>
                    <a:pt x="584085" y="226568"/>
                  </a:lnTo>
                  <a:lnTo>
                    <a:pt x="584593" y="229997"/>
                  </a:lnTo>
                  <a:lnTo>
                    <a:pt x="587006" y="229997"/>
                  </a:lnTo>
                  <a:close/>
                </a:path>
                <a:path w="838835" h="954405">
                  <a:moveTo>
                    <a:pt x="592213" y="282956"/>
                  </a:moveTo>
                  <a:lnTo>
                    <a:pt x="589927" y="282067"/>
                  </a:lnTo>
                  <a:lnTo>
                    <a:pt x="588403" y="284353"/>
                  </a:lnTo>
                  <a:lnTo>
                    <a:pt x="590816" y="285369"/>
                  </a:lnTo>
                  <a:lnTo>
                    <a:pt x="592213" y="282956"/>
                  </a:lnTo>
                  <a:close/>
                </a:path>
                <a:path w="838835" h="954405">
                  <a:moveTo>
                    <a:pt x="594626" y="115824"/>
                  </a:moveTo>
                  <a:lnTo>
                    <a:pt x="593737" y="104394"/>
                  </a:lnTo>
                  <a:lnTo>
                    <a:pt x="593737" y="103505"/>
                  </a:lnTo>
                  <a:lnTo>
                    <a:pt x="587895" y="103505"/>
                  </a:lnTo>
                  <a:lnTo>
                    <a:pt x="585990" y="100584"/>
                  </a:lnTo>
                  <a:lnTo>
                    <a:pt x="584085" y="98298"/>
                  </a:lnTo>
                  <a:lnTo>
                    <a:pt x="575576" y="101092"/>
                  </a:lnTo>
                  <a:lnTo>
                    <a:pt x="575957" y="104394"/>
                  </a:lnTo>
                  <a:lnTo>
                    <a:pt x="576465" y="106299"/>
                  </a:lnTo>
                  <a:lnTo>
                    <a:pt x="577862" y="108712"/>
                  </a:lnTo>
                  <a:lnTo>
                    <a:pt x="581291" y="109220"/>
                  </a:lnTo>
                  <a:lnTo>
                    <a:pt x="587387" y="111633"/>
                  </a:lnTo>
                  <a:lnTo>
                    <a:pt x="594626" y="120269"/>
                  </a:lnTo>
                  <a:lnTo>
                    <a:pt x="594626" y="115824"/>
                  </a:lnTo>
                  <a:close/>
                </a:path>
                <a:path w="838835" h="954405">
                  <a:moveTo>
                    <a:pt x="605167" y="387858"/>
                  </a:moveTo>
                  <a:lnTo>
                    <a:pt x="604659" y="385953"/>
                  </a:lnTo>
                  <a:lnTo>
                    <a:pt x="603643" y="384556"/>
                  </a:lnTo>
                  <a:lnTo>
                    <a:pt x="602754" y="385572"/>
                  </a:lnTo>
                  <a:lnTo>
                    <a:pt x="599833" y="386969"/>
                  </a:lnTo>
                  <a:lnTo>
                    <a:pt x="597039" y="385572"/>
                  </a:lnTo>
                  <a:lnTo>
                    <a:pt x="596023" y="387477"/>
                  </a:lnTo>
                  <a:lnTo>
                    <a:pt x="598944" y="389382"/>
                  </a:lnTo>
                  <a:lnTo>
                    <a:pt x="599833" y="389890"/>
                  </a:lnTo>
                  <a:lnTo>
                    <a:pt x="600341" y="389382"/>
                  </a:lnTo>
                  <a:lnTo>
                    <a:pt x="602754" y="387858"/>
                  </a:lnTo>
                  <a:lnTo>
                    <a:pt x="603262" y="388874"/>
                  </a:lnTo>
                  <a:lnTo>
                    <a:pt x="605167" y="387858"/>
                  </a:lnTo>
                  <a:close/>
                </a:path>
                <a:path w="838835" h="954405">
                  <a:moveTo>
                    <a:pt x="616597" y="439039"/>
                  </a:moveTo>
                  <a:lnTo>
                    <a:pt x="615073" y="434213"/>
                  </a:lnTo>
                  <a:lnTo>
                    <a:pt x="613168" y="429006"/>
                  </a:lnTo>
                  <a:lnTo>
                    <a:pt x="603643" y="433197"/>
                  </a:lnTo>
                  <a:lnTo>
                    <a:pt x="605167" y="435610"/>
                  </a:lnTo>
                  <a:lnTo>
                    <a:pt x="607453" y="439039"/>
                  </a:lnTo>
                  <a:lnTo>
                    <a:pt x="611771" y="437515"/>
                  </a:lnTo>
                  <a:lnTo>
                    <a:pt x="613168" y="437515"/>
                  </a:lnTo>
                  <a:lnTo>
                    <a:pt x="615073" y="438023"/>
                  </a:lnTo>
                  <a:lnTo>
                    <a:pt x="616597" y="439039"/>
                  </a:lnTo>
                  <a:close/>
                </a:path>
                <a:path w="838835" h="954405">
                  <a:moveTo>
                    <a:pt x="618502" y="381762"/>
                  </a:moveTo>
                  <a:lnTo>
                    <a:pt x="614184" y="381254"/>
                  </a:lnTo>
                  <a:lnTo>
                    <a:pt x="613676" y="383667"/>
                  </a:lnTo>
                  <a:lnTo>
                    <a:pt x="617994" y="384048"/>
                  </a:lnTo>
                  <a:lnTo>
                    <a:pt x="618502" y="381762"/>
                  </a:lnTo>
                  <a:close/>
                </a:path>
                <a:path w="838835" h="954405">
                  <a:moveTo>
                    <a:pt x="618883" y="250952"/>
                  </a:moveTo>
                  <a:lnTo>
                    <a:pt x="617486" y="252349"/>
                  </a:lnTo>
                  <a:lnTo>
                    <a:pt x="615581" y="253873"/>
                  </a:lnTo>
                  <a:lnTo>
                    <a:pt x="614946" y="250952"/>
                  </a:lnTo>
                  <a:lnTo>
                    <a:pt x="614946" y="250444"/>
                  </a:lnTo>
                  <a:lnTo>
                    <a:pt x="614819" y="250063"/>
                  </a:lnTo>
                  <a:lnTo>
                    <a:pt x="614692" y="249555"/>
                  </a:lnTo>
                  <a:lnTo>
                    <a:pt x="611263" y="250444"/>
                  </a:lnTo>
                  <a:lnTo>
                    <a:pt x="610374" y="248158"/>
                  </a:lnTo>
                  <a:lnTo>
                    <a:pt x="608977" y="246253"/>
                  </a:lnTo>
                  <a:lnTo>
                    <a:pt x="607453" y="244348"/>
                  </a:lnTo>
                  <a:lnTo>
                    <a:pt x="607453" y="243840"/>
                  </a:lnTo>
                  <a:lnTo>
                    <a:pt x="605548" y="242824"/>
                  </a:lnTo>
                  <a:lnTo>
                    <a:pt x="603643" y="241427"/>
                  </a:lnTo>
                  <a:lnTo>
                    <a:pt x="602754" y="241427"/>
                  </a:lnTo>
                  <a:lnTo>
                    <a:pt x="602754" y="244729"/>
                  </a:lnTo>
                  <a:lnTo>
                    <a:pt x="604659" y="245237"/>
                  </a:lnTo>
                  <a:lnTo>
                    <a:pt x="603643" y="247650"/>
                  </a:lnTo>
                  <a:lnTo>
                    <a:pt x="602754" y="249555"/>
                  </a:lnTo>
                  <a:lnTo>
                    <a:pt x="604659" y="250952"/>
                  </a:lnTo>
                  <a:lnTo>
                    <a:pt x="607453" y="250952"/>
                  </a:lnTo>
                  <a:lnTo>
                    <a:pt x="608977" y="251968"/>
                  </a:lnTo>
                  <a:lnTo>
                    <a:pt x="610374" y="252857"/>
                  </a:lnTo>
                  <a:lnTo>
                    <a:pt x="612279" y="253873"/>
                  </a:lnTo>
                  <a:lnTo>
                    <a:pt x="613168" y="254762"/>
                  </a:lnTo>
                  <a:lnTo>
                    <a:pt x="614692" y="256667"/>
                  </a:lnTo>
                  <a:lnTo>
                    <a:pt x="618502" y="255270"/>
                  </a:lnTo>
                  <a:lnTo>
                    <a:pt x="618502" y="254762"/>
                  </a:lnTo>
                  <a:lnTo>
                    <a:pt x="618883" y="251968"/>
                  </a:lnTo>
                  <a:lnTo>
                    <a:pt x="618883" y="250952"/>
                  </a:lnTo>
                  <a:close/>
                </a:path>
                <a:path w="838835" h="954405">
                  <a:moveTo>
                    <a:pt x="628027" y="277749"/>
                  </a:moveTo>
                  <a:lnTo>
                    <a:pt x="626122" y="275717"/>
                  </a:lnTo>
                  <a:lnTo>
                    <a:pt x="624725" y="272415"/>
                  </a:lnTo>
                  <a:lnTo>
                    <a:pt x="622820" y="266700"/>
                  </a:lnTo>
                  <a:lnTo>
                    <a:pt x="622820" y="264795"/>
                  </a:lnTo>
                  <a:lnTo>
                    <a:pt x="619899" y="264287"/>
                  </a:lnTo>
                  <a:lnTo>
                    <a:pt x="617486" y="263398"/>
                  </a:lnTo>
                  <a:lnTo>
                    <a:pt x="615073" y="259588"/>
                  </a:lnTo>
                  <a:lnTo>
                    <a:pt x="610374" y="259969"/>
                  </a:lnTo>
                  <a:lnTo>
                    <a:pt x="611771" y="261874"/>
                  </a:lnTo>
                  <a:lnTo>
                    <a:pt x="614184" y="262890"/>
                  </a:lnTo>
                  <a:lnTo>
                    <a:pt x="614184" y="266192"/>
                  </a:lnTo>
                  <a:lnTo>
                    <a:pt x="613168" y="267589"/>
                  </a:lnTo>
                  <a:lnTo>
                    <a:pt x="615581" y="267589"/>
                  </a:lnTo>
                  <a:lnTo>
                    <a:pt x="617994" y="268097"/>
                  </a:lnTo>
                  <a:lnTo>
                    <a:pt x="619899" y="267589"/>
                  </a:lnTo>
                  <a:lnTo>
                    <a:pt x="620407" y="269494"/>
                  </a:lnTo>
                  <a:lnTo>
                    <a:pt x="621423" y="271399"/>
                  </a:lnTo>
                  <a:lnTo>
                    <a:pt x="621423" y="274828"/>
                  </a:lnTo>
                  <a:lnTo>
                    <a:pt x="620915" y="276225"/>
                  </a:lnTo>
                  <a:lnTo>
                    <a:pt x="620534" y="277749"/>
                  </a:lnTo>
                  <a:lnTo>
                    <a:pt x="620407" y="278130"/>
                  </a:lnTo>
                  <a:lnTo>
                    <a:pt x="621423" y="280543"/>
                  </a:lnTo>
                  <a:lnTo>
                    <a:pt x="625233" y="280543"/>
                  </a:lnTo>
                  <a:lnTo>
                    <a:pt x="625614" y="281051"/>
                  </a:lnTo>
                  <a:lnTo>
                    <a:pt x="625614" y="283464"/>
                  </a:lnTo>
                  <a:lnTo>
                    <a:pt x="628027" y="277749"/>
                  </a:lnTo>
                  <a:close/>
                </a:path>
                <a:path w="838835" h="954405">
                  <a:moveTo>
                    <a:pt x="638568" y="568325"/>
                  </a:moveTo>
                  <a:lnTo>
                    <a:pt x="638060" y="566928"/>
                  </a:lnTo>
                  <a:lnTo>
                    <a:pt x="637552" y="565023"/>
                  </a:lnTo>
                  <a:lnTo>
                    <a:pt x="635139" y="564007"/>
                  </a:lnTo>
                  <a:lnTo>
                    <a:pt x="634758" y="564007"/>
                  </a:lnTo>
                  <a:lnTo>
                    <a:pt x="634250" y="566420"/>
                  </a:lnTo>
                  <a:lnTo>
                    <a:pt x="634758" y="566420"/>
                  </a:lnTo>
                  <a:lnTo>
                    <a:pt x="634758" y="566928"/>
                  </a:lnTo>
                  <a:lnTo>
                    <a:pt x="635012" y="568325"/>
                  </a:lnTo>
                  <a:lnTo>
                    <a:pt x="635139" y="569214"/>
                  </a:lnTo>
                  <a:lnTo>
                    <a:pt x="634758" y="569722"/>
                  </a:lnTo>
                  <a:lnTo>
                    <a:pt x="636663" y="571119"/>
                  </a:lnTo>
                  <a:lnTo>
                    <a:pt x="638060" y="569722"/>
                  </a:lnTo>
                  <a:lnTo>
                    <a:pt x="638568" y="568325"/>
                  </a:lnTo>
                  <a:close/>
                </a:path>
                <a:path w="838835" h="954405">
                  <a:moveTo>
                    <a:pt x="640854" y="318262"/>
                  </a:moveTo>
                  <a:lnTo>
                    <a:pt x="638949" y="317754"/>
                  </a:lnTo>
                  <a:lnTo>
                    <a:pt x="637044" y="317754"/>
                  </a:lnTo>
                  <a:lnTo>
                    <a:pt x="638060" y="312039"/>
                  </a:lnTo>
                  <a:lnTo>
                    <a:pt x="639965" y="303911"/>
                  </a:lnTo>
                  <a:lnTo>
                    <a:pt x="633234" y="303911"/>
                  </a:lnTo>
                  <a:lnTo>
                    <a:pt x="635647" y="300101"/>
                  </a:lnTo>
                  <a:lnTo>
                    <a:pt x="633742" y="298704"/>
                  </a:lnTo>
                  <a:lnTo>
                    <a:pt x="631837" y="297688"/>
                  </a:lnTo>
                  <a:lnTo>
                    <a:pt x="632853" y="291973"/>
                  </a:lnTo>
                  <a:lnTo>
                    <a:pt x="632345" y="290068"/>
                  </a:lnTo>
                  <a:lnTo>
                    <a:pt x="631329" y="288671"/>
                  </a:lnTo>
                  <a:lnTo>
                    <a:pt x="631329" y="286766"/>
                  </a:lnTo>
                  <a:lnTo>
                    <a:pt x="629424" y="285369"/>
                  </a:lnTo>
                  <a:lnTo>
                    <a:pt x="627519" y="284353"/>
                  </a:lnTo>
                  <a:lnTo>
                    <a:pt x="629932" y="290068"/>
                  </a:lnTo>
                  <a:lnTo>
                    <a:pt x="628535" y="290576"/>
                  </a:lnTo>
                  <a:lnTo>
                    <a:pt x="627519" y="291592"/>
                  </a:lnTo>
                  <a:lnTo>
                    <a:pt x="626630" y="292989"/>
                  </a:lnTo>
                  <a:lnTo>
                    <a:pt x="624217" y="295402"/>
                  </a:lnTo>
                  <a:lnTo>
                    <a:pt x="627519" y="297307"/>
                  </a:lnTo>
                  <a:lnTo>
                    <a:pt x="627646" y="300101"/>
                  </a:lnTo>
                  <a:lnTo>
                    <a:pt x="628535" y="305816"/>
                  </a:lnTo>
                  <a:lnTo>
                    <a:pt x="631329" y="306832"/>
                  </a:lnTo>
                  <a:lnTo>
                    <a:pt x="631837" y="308737"/>
                  </a:lnTo>
                  <a:lnTo>
                    <a:pt x="632345" y="310134"/>
                  </a:lnTo>
                  <a:lnTo>
                    <a:pt x="631837" y="313436"/>
                  </a:lnTo>
                  <a:lnTo>
                    <a:pt x="632853" y="313944"/>
                  </a:lnTo>
                  <a:lnTo>
                    <a:pt x="634250" y="314452"/>
                  </a:lnTo>
                  <a:lnTo>
                    <a:pt x="636663" y="315849"/>
                  </a:lnTo>
                  <a:lnTo>
                    <a:pt x="635647" y="317754"/>
                  </a:lnTo>
                  <a:lnTo>
                    <a:pt x="635139" y="319151"/>
                  </a:lnTo>
                  <a:lnTo>
                    <a:pt x="635139" y="322580"/>
                  </a:lnTo>
                  <a:lnTo>
                    <a:pt x="636663" y="326390"/>
                  </a:lnTo>
                  <a:lnTo>
                    <a:pt x="639965" y="328295"/>
                  </a:lnTo>
                  <a:lnTo>
                    <a:pt x="640854" y="319151"/>
                  </a:lnTo>
                  <a:lnTo>
                    <a:pt x="640854" y="318262"/>
                  </a:lnTo>
                  <a:close/>
                </a:path>
                <a:path w="838835" h="954405">
                  <a:moveTo>
                    <a:pt x="641362" y="355981"/>
                  </a:moveTo>
                  <a:lnTo>
                    <a:pt x="638949" y="354965"/>
                  </a:lnTo>
                  <a:lnTo>
                    <a:pt x="638060" y="357378"/>
                  </a:lnTo>
                  <a:lnTo>
                    <a:pt x="639965" y="358394"/>
                  </a:lnTo>
                  <a:lnTo>
                    <a:pt x="641362" y="355981"/>
                  </a:lnTo>
                  <a:close/>
                </a:path>
                <a:path w="838835" h="954405">
                  <a:moveTo>
                    <a:pt x="641870" y="555879"/>
                  </a:moveTo>
                  <a:lnTo>
                    <a:pt x="638060" y="555371"/>
                  </a:lnTo>
                  <a:lnTo>
                    <a:pt x="638060" y="559181"/>
                  </a:lnTo>
                  <a:lnTo>
                    <a:pt x="641870" y="559181"/>
                  </a:lnTo>
                  <a:lnTo>
                    <a:pt x="641870" y="555879"/>
                  </a:lnTo>
                  <a:close/>
                </a:path>
                <a:path w="838835" h="954405">
                  <a:moveTo>
                    <a:pt x="643267" y="344551"/>
                  </a:moveTo>
                  <a:lnTo>
                    <a:pt x="640854" y="344043"/>
                  </a:lnTo>
                  <a:lnTo>
                    <a:pt x="640473" y="347345"/>
                  </a:lnTo>
                  <a:lnTo>
                    <a:pt x="642759" y="347345"/>
                  </a:lnTo>
                  <a:lnTo>
                    <a:pt x="643267" y="344551"/>
                  </a:lnTo>
                  <a:close/>
                </a:path>
                <a:path w="838835" h="954405">
                  <a:moveTo>
                    <a:pt x="730643" y="472440"/>
                  </a:moveTo>
                  <a:lnTo>
                    <a:pt x="729754" y="471932"/>
                  </a:lnTo>
                  <a:lnTo>
                    <a:pt x="729246" y="471424"/>
                  </a:lnTo>
                  <a:lnTo>
                    <a:pt x="727341" y="470916"/>
                  </a:lnTo>
                  <a:lnTo>
                    <a:pt x="724408" y="472440"/>
                  </a:lnTo>
                  <a:lnTo>
                    <a:pt x="723023" y="473329"/>
                  </a:lnTo>
                  <a:lnTo>
                    <a:pt x="724408" y="475234"/>
                  </a:lnTo>
                  <a:lnTo>
                    <a:pt x="725944" y="474345"/>
                  </a:lnTo>
                  <a:lnTo>
                    <a:pt x="727849" y="473837"/>
                  </a:lnTo>
                  <a:lnTo>
                    <a:pt x="728230" y="473837"/>
                  </a:lnTo>
                  <a:lnTo>
                    <a:pt x="730643" y="473329"/>
                  </a:lnTo>
                  <a:lnTo>
                    <a:pt x="730643" y="472440"/>
                  </a:lnTo>
                  <a:close/>
                </a:path>
                <a:path w="838835" h="954405">
                  <a:moveTo>
                    <a:pt x="741184" y="521970"/>
                  </a:moveTo>
                  <a:lnTo>
                    <a:pt x="738644" y="521970"/>
                  </a:lnTo>
                  <a:lnTo>
                    <a:pt x="738263" y="523494"/>
                  </a:lnTo>
                  <a:lnTo>
                    <a:pt x="738517" y="524637"/>
                  </a:lnTo>
                  <a:lnTo>
                    <a:pt x="736346" y="526288"/>
                  </a:lnTo>
                  <a:lnTo>
                    <a:pt x="734961" y="527685"/>
                  </a:lnTo>
                  <a:lnTo>
                    <a:pt x="732548" y="529209"/>
                  </a:lnTo>
                  <a:lnTo>
                    <a:pt x="733552" y="535432"/>
                  </a:lnTo>
                  <a:lnTo>
                    <a:pt x="734961" y="533908"/>
                  </a:lnTo>
                  <a:lnTo>
                    <a:pt x="736346" y="532003"/>
                  </a:lnTo>
                  <a:lnTo>
                    <a:pt x="738263" y="533908"/>
                  </a:lnTo>
                  <a:lnTo>
                    <a:pt x="738263" y="529209"/>
                  </a:lnTo>
                  <a:lnTo>
                    <a:pt x="738644" y="525399"/>
                  </a:lnTo>
                  <a:lnTo>
                    <a:pt x="738771" y="525780"/>
                  </a:lnTo>
                  <a:lnTo>
                    <a:pt x="740803" y="525780"/>
                  </a:lnTo>
                  <a:lnTo>
                    <a:pt x="741184" y="523875"/>
                  </a:lnTo>
                  <a:lnTo>
                    <a:pt x="741184" y="521970"/>
                  </a:lnTo>
                  <a:close/>
                </a:path>
                <a:path w="838835" h="954405">
                  <a:moveTo>
                    <a:pt x="744994" y="862203"/>
                  </a:moveTo>
                  <a:lnTo>
                    <a:pt x="713244" y="877697"/>
                  </a:lnTo>
                  <a:lnTo>
                    <a:pt x="677557" y="884682"/>
                  </a:lnTo>
                  <a:lnTo>
                    <a:pt x="640727" y="883412"/>
                  </a:lnTo>
                  <a:lnTo>
                    <a:pt x="606056" y="874141"/>
                  </a:lnTo>
                  <a:lnTo>
                    <a:pt x="569988" y="858520"/>
                  </a:lnTo>
                  <a:lnTo>
                    <a:pt x="533158" y="843534"/>
                  </a:lnTo>
                  <a:lnTo>
                    <a:pt x="495058" y="832358"/>
                  </a:lnTo>
                  <a:lnTo>
                    <a:pt x="455307" y="827913"/>
                  </a:lnTo>
                  <a:lnTo>
                    <a:pt x="440575" y="828548"/>
                  </a:lnTo>
                  <a:lnTo>
                    <a:pt x="425970" y="830326"/>
                  </a:lnTo>
                  <a:lnTo>
                    <a:pt x="411365" y="833120"/>
                  </a:lnTo>
                  <a:lnTo>
                    <a:pt x="397014" y="836930"/>
                  </a:lnTo>
                  <a:lnTo>
                    <a:pt x="382663" y="833120"/>
                  </a:lnTo>
                  <a:lnTo>
                    <a:pt x="368058" y="830326"/>
                  </a:lnTo>
                  <a:lnTo>
                    <a:pt x="353453" y="828548"/>
                  </a:lnTo>
                  <a:lnTo>
                    <a:pt x="338785" y="827913"/>
                  </a:lnTo>
                  <a:lnTo>
                    <a:pt x="298983" y="832358"/>
                  </a:lnTo>
                  <a:lnTo>
                    <a:pt x="260870" y="843534"/>
                  </a:lnTo>
                  <a:lnTo>
                    <a:pt x="224015" y="858520"/>
                  </a:lnTo>
                  <a:lnTo>
                    <a:pt x="187960" y="874141"/>
                  </a:lnTo>
                  <a:lnTo>
                    <a:pt x="153301" y="883412"/>
                  </a:lnTo>
                  <a:lnTo>
                    <a:pt x="116535" y="884682"/>
                  </a:lnTo>
                  <a:lnTo>
                    <a:pt x="80759" y="877697"/>
                  </a:lnTo>
                  <a:lnTo>
                    <a:pt x="49060" y="862203"/>
                  </a:lnTo>
                  <a:lnTo>
                    <a:pt x="64452" y="878205"/>
                  </a:lnTo>
                  <a:lnTo>
                    <a:pt x="81635" y="891413"/>
                  </a:lnTo>
                  <a:lnTo>
                    <a:pt x="100076" y="901954"/>
                  </a:lnTo>
                  <a:lnTo>
                    <a:pt x="119227" y="910463"/>
                  </a:lnTo>
                  <a:lnTo>
                    <a:pt x="156895" y="918972"/>
                  </a:lnTo>
                  <a:lnTo>
                    <a:pt x="195414" y="916686"/>
                  </a:lnTo>
                  <a:lnTo>
                    <a:pt x="232600" y="905764"/>
                  </a:lnTo>
                  <a:lnTo>
                    <a:pt x="266242" y="888492"/>
                  </a:lnTo>
                  <a:lnTo>
                    <a:pt x="309435" y="858139"/>
                  </a:lnTo>
                  <a:lnTo>
                    <a:pt x="332016" y="846709"/>
                  </a:lnTo>
                  <a:lnTo>
                    <a:pt x="356882" y="842264"/>
                  </a:lnTo>
                  <a:lnTo>
                    <a:pt x="363105" y="842264"/>
                  </a:lnTo>
                  <a:lnTo>
                    <a:pt x="369836" y="843153"/>
                  </a:lnTo>
                  <a:lnTo>
                    <a:pt x="376059" y="844550"/>
                  </a:lnTo>
                  <a:lnTo>
                    <a:pt x="339483" y="862203"/>
                  </a:lnTo>
                  <a:lnTo>
                    <a:pt x="305320" y="883793"/>
                  </a:lnTo>
                  <a:lnTo>
                    <a:pt x="273926" y="908050"/>
                  </a:lnTo>
                  <a:lnTo>
                    <a:pt x="245719" y="933323"/>
                  </a:lnTo>
                  <a:lnTo>
                    <a:pt x="250761" y="938911"/>
                  </a:lnTo>
                  <a:lnTo>
                    <a:pt x="256400" y="944118"/>
                  </a:lnTo>
                  <a:lnTo>
                    <a:pt x="268147" y="953897"/>
                  </a:lnTo>
                  <a:lnTo>
                    <a:pt x="298754" y="923290"/>
                  </a:lnTo>
                  <a:lnTo>
                    <a:pt x="330796" y="894207"/>
                  </a:lnTo>
                  <a:lnTo>
                    <a:pt x="363740" y="869315"/>
                  </a:lnTo>
                  <a:lnTo>
                    <a:pt x="397014" y="851281"/>
                  </a:lnTo>
                  <a:lnTo>
                    <a:pt x="430288" y="869315"/>
                  </a:lnTo>
                  <a:lnTo>
                    <a:pt x="463308" y="894207"/>
                  </a:lnTo>
                  <a:lnTo>
                    <a:pt x="495312" y="923290"/>
                  </a:lnTo>
                  <a:lnTo>
                    <a:pt x="525919" y="953897"/>
                  </a:lnTo>
                  <a:lnTo>
                    <a:pt x="537730" y="944118"/>
                  </a:lnTo>
                  <a:lnTo>
                    <a:pt x="543318" y="938911"/>
                  </a:lnTo>
                  <a:lnTo>
                    <a:pt x="548271" y="933323"/>
                  </a:lnTo>
                  <a:lnTo>
                    <a:pt x="520077" y="908050"/>
                  </a:lnTo>
                  <a:lnTo>
                    <a:pt x="488708" y="883793"/>
                  </a:lnTo>
                  <a:lnTo>
                    <a:pt x="454545" y="862203"/>
                  </a:lnTo>
                  <a:lnTo>
                    <a:pt x="417969" y="844550"/>
                  </a:lnTo>
                  <a:lnTo>
                    <a:pt x="424192" y="843153"/>
                  </a:lnTo>
                  <a:lnTo>
                    <a:pt x="430923" y="842264"/>
                  </a:lnTo>
                  <a:lnTo>
                    <a:pt x="437146" y="842264"/>
                  </a:lnTo>
                  <a:lnTo>
                    <a:pt x="462038" y="846709"/>
                  </a:lnTo>
                  <a:lnTo>
                    <a:pt x="484644" y="858139"/>
                  </a:lnTo>
                  <a:lnTo>
                    <a:pt x="527824" y="888492"/>
                  </a:lnTo>
                  <a:lnTo>
                    <a:pt x="561479" y="905764"/>
                  </a:lnTo>
                  <a:lnTo>
                    <a:pt x="598563" y="916686"/>
                  </a:lnTo>
                  <a:lnTo>
                    <a:pt x="637171" y="918972"/>
                  </a:lnTo>
                  <a:lnTo>
                    <a:pt x="674763" y="910463"/>
                  </a:lnTo>
                  <a:lnTo>
                    <a:pt x="693940" y="901954"/>
                  </a:lnTo>
                  <a:lnTo>
                    <a:pt x="712355" y="891413"/>
                  </a:lnTo>
                  <a:lnTo>
                    <a:pt x="729615" y="878205"/>
                  </a:lnTo>
                  <a:lnTo>
                    <a:pt x="744994" y="862203"/>
                  </a:lnTo>
                  <a:close/>
                </a:path>
                <a:path w="838835" h="954405">
                  <a:moveTo>
                    <a:pt x="753630" y="516255"/>
                  </a:moveTo>
                  <a:lnTo>
                    <a:pt x="752614" y="513842"/>
                  </a:lnTo>
                  <a:lnTo>
                    <a:pt x="752106" y="511556"/>
                  </a:lnTo>
                  <a:lnTo>
                    <a:pt x="749820" y="512445"/>
                  </a:lnTo>
                  <a:lnTo>
                    <a:pt x="750201" y="513842"/>
                  </a:lnTo>
                  <a:lnTo>
                    <a:pt x="750709" y="515874"/>
                  </a:lnTo>
                  <a:lnTo>
                    <a:pt x="751217" y="517271"/>
                  </a:lnTo>
                  <a:lnTo>
                    <a:pt x="753630" y="516255"/>
                  </a:lnTo>
                  <a:close/>
                </a:path>
                <a:path w="838835" h="954405">
                  <a:moveTo>
                    <a:pt x="755027" y="508127"/>
                  </a:moveTo>
                  <a:lnTo>
                    <a:pt x="754519" y="507238"/>
                  </a:lnTo>
                  <a:lnTo>
                    <a:pt x="752614" y="508127"/>
                  </a:lnTo>
                  <a:lnTo>
                    <a:pt x="752614" y="510540"/>
                  </a:lnTo>
                  <a:lnTo>
                    <a:pt x="753122" y="511556"/>
                  </a:lnTo>
                  <a:lnTo>
                    <a:pt x="754773" y="511556"/>
                  </a:lnTo>
                  <a:lnTo>
                    <a:pt x="754646" y="510540"/>
                  </a:lnTo>
                  <a:lnTo>
                    <a:pt x="755027" y="510540"/>
                  </a:lnTo>
                  <a:lnTo>
                    <a:pt x="755027" y="508127"/>
                  </a:lnTo>
                  <a:close/>
                </a:path>
                <a:path w="838835" h="954405">
                  <a:moveTo>
                    <a:pt x="794778" y="403860"/>
                  </a:moveTo>
                  <a:lnTo>
                    <a:pt x="794664" y="391172"/>
                  </a:lnTo>
                  <a:lnTo>
                    <a:pt x="794550" y="388620"/>
                  </a:lnTo>
                  <a:lnTo>
                    <a:pt x="794486" y="387350"/>
                  </a:lnTo>
                  <a:lnTo>
                    <a:pt x="794372" y="384810"/>
                  </a:lnTo>
                  <a:lnTo>
                    <a:pt x="794270" y="382270"/>
                  </a:lnTo>
                  <a:lnTo>
                    <a:pt x="794143" y="378460"/>
                  </a:lnTo>
                  <a:lnTo>
                    <a:pt x="794016" y="374650"/>
                  </a:lnTo>
                  <a:lnTo>
                    <a:pt x="793889" y="374650"/>
                  </a:lnTo>
                  <a:lnTo>
                    <a:pt x="793775" y="372110"/>
                  </a:lnTo>
                  <a:lnTo>
                    <a:pt x="793661" y="369570"/>
                  </a:lnTo>
                  <a:lnTo>
                    <a:pt x="793610" y="368300"/>
                  </a:lnTo>
                  <a:lnTo>
                    <a:pt x="793508" y="365760"/>
                  </a:lnTo>
                  <a:lnTo>
                    <a:pt x="793381" y="363220"/>
                  </a:lnTo>
                  <a:lnTo>
                    <a:pt x="793254" y="359410"/>
                  </a:lnTo>
                  <a:lnTo>
                    <a:pt x="787666" y="321310"/>
                  </a:lnTo>
                  <a:lnTo>
                    <a:pt x="785126" y="311150"/>
                  </a:lnTo>
                  <a:lnTo>
                    <a:pt x="785012" y="393700"/>
                  </a:lnTo>
                  <a:lnTo>
                    <a:pt x="784999" y="403860"/>
                  </a:lnTo>
                  <a:lnTo>
                    <a:pt x="784872" y="406400"/>
                  </a:lnTo>
                  <a:lnTo>
                    <a:pt x="784745" y="407670"/>
                  </a:lnTo>
                  <a:lnTo>
                    <a:pt x="784618" y="410210"/>
                  </a:lnTo>
                  <a:lnTo>
                    <a:pt x="784479" y="411480"/>
                  </a:lnTo>
                  <a:lnTo>
                    <a:pt x="784364" y="412750"/>
                  </a:lnTo>
                  <a:lnTo>
                    <a:pt x="784237" y="416560"/>
                  </a:lnTo>
                  <a:lnTo>
                    <a:pt x="784110" y="419100"/>
                  </a:lnTo>
                  <a:lnTo>
                    <a:pt x="783983" y="419100"/>
                  </a:lnTo>
                  <a:lnTo>
                    <a:pt x="783856" y="422910"/>
                  </a:lnTo>
                  <a:lnTo>
                    <a:pt x="783729" y="425450"/>
                  </a:lnTo>
                  <a:lnTo>
                    <a:pt x="783602" y="425450"/>
                  </a:lnTo>
                  <a:lnTo>
                    <a:pt x="783348" y="429260"/>
                  </a:lnTo>
                  <a:lnTo>
                    <a:pt x="783221" y="431800"/>
                  </a:lnTo>
                  <a:lnTo>
                    <a:pt x="783094" y="433070"/>
                  </a:lnTo>
                  <a:lnTo>
                    <a:pt x="782967" y="435610"/>
                  </a:lnTo>
                  <a:lnTo>
                    <a:pt x="782713" y="438150"/>
                  </a:lnTo>
                  <a:lnTo>
                    <a:pt x="782586" y="441960"/>
                  </a:lnTo>
                  <a:lnTo>
                    <a:pt x="782459" y="444500"/>
                  </a:lnTo>
                  <a:lnTo>
                    <a:pt x="782332" y="444500"/>
                  </a:lnTo>
                  <a:lnTo>
                    <a:pt x="774712" y="488950"/>
                  </a:lnTo>
                  <a:lnTo>
                    <a:pt x="762647" y="528320"/>
                  </a:lnTo>
                  <a:lnTo>
                    <a:pt x="746391" y="566420"/>
                  </a:lnTo>
                  <a:lnTo>
                    <a:pt x="714768" y="619760"/>
                  </a:lnTo>
                  <a:lnTo>
                    <a:pt x="674763" y="668020"/>
                  </a:lnTo>
                  <a:lnTo>
                    <a:pt x="668159" y="661670"/>
                  </a:lnTo>
                  <a:lnTo>
                    <a:pt x="668159" y="676910"/>
                  </a:lnTo>
                  <a:lnTo>
                    <a:pt x="622820" y="715010"/>
                  </a:lnTo>
                  <a:lnTo>
                    <a:pt x="571766" y="744220"/>
                  </a:lnTo>
                  <a:lnTo>
                    <a:pt x="532269" y="762000"/>
                  </a:lnTo>
                  <a:lnTo>
                    <a:pt x="490486" y="774700"/>
                  </a:lnTo>
                  <a:lnTo>
                    <a:pt x="446925" y="782320"/>
                  </a:lnTo>
                  <a:lnTo>
                    <a:pt x="401840" y="787400"/>
                  </a:lnTo>
                  <a:lnTo>
                    <a:pt x="401840" y="715010"/>
                  </a:lnTo>
                  <a:lnTo>
                    <a:pt x="423557" y="712470"/>
                  </a:lnTo>
                  <a:lnTo>
                    <a:pt x="445020" y="711200"/>
                  </a:lnTo>
                  <a:lnTo>
                    <a:pt x="466356" y="706120"/>
                  </a:lnTo>
                  <a:lnTo>
                    <a:pt x="473290" y="704850"/>
                  </a:lnTo>
                  <a:lnTo>
                    <a:pt x="487184" y="702310"/>
                  </a:lnTo>
                  <a:lnTo>
                    <a:pt x="493915" y="704850"/>
                  </a:lnTo>
                  <a:lnTo>
                    <a:pt x="496328" y="711200"/>
                  </a:lnTo>
                  <a:lnTo>
                    <a:pt x="499122" y="708660"/>
                  </a:lnTo>
                  <a:lnTo>
                    <a:pt x="511568" y="708660"/>
                  </a:lnTo>
                  <a:lnTo>
                    <a:pt x="516394" y="702310"/>
                  </a:lnTo>
                  <a:lnTo>
                    <a:pt x="521601" y="702310"/>
                  </a:lnTo>
                  <a:lnTo>
                    <a:pt x="559320" y="670560"/>
                  </a:lnTo>
                  <a:lnTo>
                    <a:pt x="574814" y="660400"/>
                  </a:lnTo>
                  <a:lnTo>
                    <a:pt x="581406" y="655320"/>
                  </a:lnTo>
                  <a:lnTo>
                    <a:pt x="589673" y="648970"/>
                  </a:lnTo>
                  <a:lnTo>
                    <a:pt x="603897" y="638810"/>
                  </a:lnTo>
                  <a:lnTo>
                    <a:pt x="617486" y="626110"/>
                  </a:lnTo>
                  <a:lnTo>
                    <a:pt x="668159" y="676910"/>
                  </a:lnTo>
                  <a:lnTo>
                    <a:pt x="668159" y="661670"/>
                  </a:lnTo>
                  <a:lnTo>
                    <a:pt x="631837" y="626110"/>
                  </a:lnTo>
                  <a:lnTo>
                    <a:pt x="624217" y="617220"/>
                  </a:lnTo>
                  <a:lnTo>
                    <a:pt x="625360" y="615950"/>
                  </a:lnTo>
                  <a:lnTo>
                    <a:pt x="630186" y="610870"/>
                  </a:lnTo>
                  <a:lnTo>
                    <a:pt x="641997" y="598170"/>
                  </a:lnTo>
                  <a:lnTo>
                    <a:pt x="683907" y="533400"/>
                  </a:lnTo>
                  <a:lnTo>
                    <a:pt x="705497" y="469900"/>
                  </a:lnTo>
                  <a:lnTo>
                    <a:pt x="711466" y="433070"/>
                  </a:lnTo>
                  <a:lnTo>
                    <a:pt x="711847" y="429260"/>
                  </a:lnTo>
                  <a:lnTo>
                    <a:pt x="711974" y="425450"/>
                  </a:lnTo>
                  <a:lnTo>
                    <a:pt x="712089" y="422910"/>
                  </a:lnTo>
                  <a:lnTo>
                    <a:pt x="712228" y="422910"/>
                  </a:lnTo>
                  <a:lnTo>
                    <a:pt x="712355" y="419100"/>
                  </a:lnTo>
                  <a:lnTo>
                    <a:pt x="712609" y="416560"/>
                  </a:lnTo>
                  <a:lnTo>
                    <a:pt x="712736" y="414020"/>
                  </a:lnTo>
                  <a:lnTo>
                    <a:pt x="712863" y="412750"/>
                  </a:lnTo>
                  <a:lnTo>
                    <a:pt x="712914" y="411480"/>
                  </a:lnTo>
                  <a:lnTo>
                    <a:pt x="712990" y="410210"/>
                  </a:lnTo>
                  <a:lnTo>
                    <a:pt x="713117" y="407670"/>
                  </a:lnTo>
                  <a:lnTo>
                    <a:pt x="713371" y="406400"/>
                  </a:lnTo>
                  <a:lnTo>
                    <a:pt x="713498" y="403860"/>
                  </a:lnTo>
                  <a:lnTo>
                    <a:pt x="784999" y="403860"/>
                  </a:lnTo>
                  <a:lnTo>
                    <a:pt x="784999" y="393700"/>
                  </a:lnTo>
                  <a:lnTo>
                    <a:pt x="713498" y="393700"/>
                  </a:lnTo>
                  <a:lnTo>
                    <a:pt x="712228" y="372110"/>
                  </a:lnTo>
                  <a:lnTo>
                    <a:pt x="712089" y="369570"/>
                  </a:lnTo>
                  <a:lnTo>
                    <a:pt x="711974" y="365760"/>
                  </a:lnTo>
                  <a:lnTo>
                    <a:pt x="711847" y="363220"/>
                  </a:lnTo>
                  <a:lnTo>
                    <a:pt x="707390" y="336550"/>
                  </a:lnTo>
                  <a:lnTo>
                    <a:pt x="703973" y="321310"/>
                  </a:lnTo>
                  <a:lnTo>
                    <a:pt x="703948" y="334010"/>
                  </a:lnTo>
                  <a:lnTo>
                    <a:pt x="703859" y="393700"/>
                  </a:lnTo>
                  <a:lnTo>
                    <a:pt x="703846" y="403860"/>
                  </a:lnTo>
                  <a:lnTo>
                    <a:pt x="703846" y="406400"/>
                  </a:lnTo>
                  <a:lnTo>
                    <a:pt x="703719" y="406400"/>
                  </a:lnTo>
                  <a:lnTo>
                    <a:pt x="703592" y="407670"/>
                  </a:lnTo>
                  <a:lnTo>
                    <a:pt x="703529" y="408940"/>
                  </a:lnTo>
                  <a:lnTo>
                    <a:pt x="703453" y="410210"/>
                  </a:lnTo>
                  <a:lnTo>
                    <a:pt x="703338" y="412750"/>
                  </a:lnTo>
                  <a:lnTo>
                    <a:pt x="703072" y="415290"/>
                  </a:lnTo>
                  <a:lnTo>
                    <a:pt x="702945" y="416560"/>
                  </a:lnTo>
                  <a:lnTo>
                    <a:pt x="702830" y="419100"/>
                  </a:lnTo>
                  <a:lnTo>
                    <a:pt x="702703" y="422910"/>
                  </a:lnTo>
                  <a:lnTo>
                    <a:pt x="702564" y="422910"/>
                  </a:lnTo>
                  <a:lnTo>
                    <a:pt x="702449" y="425450"/>
                  </a:lnTo>
                  <a:lnTo>
                    <a:pt x="702322" y="426720"/>
                  </a:lnTo>
                  <a:lnTo>
                    <a:pt x="702195" y="429260"/>
                  </a:lnTo>
                  <a:lnTo>
                    <a:pt x="701941" y="431800"/>
                  </a:lnTo>
                  <a:lnTo>
                    <a:pt x="701814" y="435610"/>
                  </a:lnTo>
                  <a:lnTo>
                    <a:pt x="687336" y="499110"/>
                  </a:lnTo>
                  <a:lnTo>
                    <a:pt x="663333" y="549910"/>
                  </a:lnTo>
                  <a:lnTo>
                    <a:pt x="634123" y="591820"/>
                  </a:lnTo>
                  <a:lnTo>
                    <a:pt x="616978" y="610870"/>
                  </a:lnTo>
                  <a:lnTo>
                    <a:pt x="615581" y="609600"/>
                  </a:lnTo>
                  <a:lnTo>
                    <a:pt x="615073" y="604520"/>
                  </a:lnTo>
                  <a:lnTo>
                    <a:pt x="615073" y="600710"/>
                  </a:lnTo>
                  <a:lnTo>
                    <a:pt x="612787" y="596900"/>
                  </a:lnTo>
                  <a:lnTo>
                    <a:pt x="612787" y="588010"/>
                  </a:lnTo>
                  <a:lnTo>
                    <a:pt x="614184" y="581660"/>
                  </a:lnTo>
                  <a:lnTo>
                    <a:pt x="610374" y="579120"/>
                  </a:lnTo>
                  <a:lnTo>
                    <a:pt x="610374" y="617220"/>
                  </a:lnTo>
                  <a:lnTo>
                    <a:pt x="599071" y="628650"/>
                  </a:lnTo>
                  <a:lnTo>
                    <a:pt x="587133" y="638810"/>
                  </a:lnTo>
                  <a:lnTo>
                    <a:pt x="574941" y="647700"/>
                  </a:lnTo>
                  <a:lnTo>
                    <a:pt x="562241" y="655320"/>
                  </a:lnTo>
                  <a:lnTo>
                    <a:pt x="562241" y="651510"/>
                  </a:lnTo>
                  <a:lnTo>
                    <a:pt x="569353" y="647700"/>
                  </a:lnTo>
                  <a:lnTo>
                    <a:pt x="569480" y="642620"/>
                  </a:lnTo>
                  <a:lnTo>
                    <a:pt x="569607" y="641350"/>
                  </a:lnTo>
                  <a:lnTo>
                    <a:pt x="569734" y="638810"/>
                  </a:lnTo>
                  <a:lnTo>
                    <a:pt x="569861" y="638810"/>
                  </a:lnTo>
                  <a:lnTo>
                    <a:pt x="562622" y="636270"/>
                  </a:lnTo>
                  <a:lnTo>
                    <a:pt x="557415" y="636270"/>
                  </a:lnTo>
                  <a:lnTo>
                    <a:pt x="559828" y="629920"/>
                  </a:lnTo>
                  <a:lnTo>
                    <a:pt x="564527" y="629920"/>
                  </a:lnTo>
                  <a:lnTo>
                    <a:pt x="567448" y="628650"/>
                  </a:lnTo>
                  <a:lnTo>
                    <a:pt x="567448" y="626110"/>
                  </a:lnTo>
                  <a:lnTo>
                    <a:pt x="570115" y="622300"/>
                  </a:lnTo>
                  <a:lnTo>
                    <a:pt x="576973" y="615950"/>
                  </a:lnTo>
                  <a:lnTo>
                    <a:pt x="576973" y="609600"/>
                  </a:lnTo>
                  <a:lnTo>
                    <a:pt x="556907" y="594360"/>
                  </a:lnTo>
                  <a:lnTo>
                    <a:pt x="552589" y="591820"/>
                  </a:lnTo>
                  <a:lnTo>
                    <a:pt x="552589" y="588010"/>
                  </a:lnTo>
                  <a:lnTo>
                    <a:pt x="553986" y="581660"/>
                  </a:lnTo>
                  <a:lnTo>
                    <a:pt x="557415" y="579120"/>
                  </a:lnTo>
                  <a:lnTo>
                    <a:pt x="561225" y="575310"/>
                  </a:lnTo>
                  <a:lnTo>
                    <a:pt x="564527" y="571500"/>
                  </a:lnTo>
                  <a:lnTo>
                    <a:pt x="582180" y="590550"/>
                  </a:lnTo>
                  <a:lnTo>
                    <a:pt x="581672" y="594360"/>
                  </a:lnTo>
                  <a:lnTo>
                    <a:pt x="577481" y="594360"/>
                  </a:lnTo>
                  <a:lnTo>
                    <a:pt x="579386" y="596900"/>
                  </a:lnTo>
                  <a:lnTo>
                    <a:pt x="579767" y="596900"/>
                  </a:lnTo>
                  <a:lnTo>
                    <a:pt x="580783" y="598170"/>
                  </a:lnTo>
                  <a:lnTo>
                    <a:pt x="583196" y="598170"/>
                  </a:lnTo>
                  <a:lnTo>
                    <a:pt x="584085" y="596900"/>
                  </a:lnTo>
                  <a:lnTo>
                    <a:pt x="584593" y="596900"/>
                  </a:lnTo>
                  <a:lnTo>
                    <a:pt x="584593" y="594360"/>
                  </a:lnTo>
                  <a:lnTo>
                    <a:pt x="585101" y="591820"/>
                  </a:lnTo>
                  <a:lnTo>
                    <a:pt x="592721" y="600710"/>
                  </a:lnTo>
                  <a:lnTo>
                    <a:pt x="590816" y="604520"/>
                  </a:lnTo>
                  <a:lnTo>
                    <a:pt x="591324" y="607060"/>
                  </a:lnTo>
                  <a:lnTo>
                    <a:pt x="595134" y="607060"/>
                  </a:lnTo>
                  <a:lnTo>
                    <a:pt x="595134" y="615950"/>
                  </a:lnTo>
                  <a:lnTo>
                    <a:pt x="597928" y="617220"/>
                  </a:lnTo>
                  <a:lnTo>
                    <a:pt x="604151" y="617220"/>
                  </a:lnTo>
                  <a:lnTo>
                    <a:pt x="608977" y="615950"/>
                  </a:lnTo>
                  <a:lnTo>
                    <a:pt x="610374" y="617220"/>
                  </a:lnTo>
                  <a:lnTo>
                    <a:pt x="610374" y="579120"/>
                  </a:lnTo>
                  <a:lnTo>
                    <a:pt x="608088" y="577850"/>
                  </a:lnTo>
                  <a:lnTo>
                    <a:pt x="605167" y="575310"/>
                  </a:lnTo>
                  <a:lnTo>
                    <a:pt x="603262" y="577850"/>
                  </a:lnTo>
                  <a:lnTo>
                    <a:pt x="597928" y="575310"/>
                  </a:lnTo>
                  <a:lnTo>
                    <a:pt x="597928" y="579120"/>
                  </a:lnTo>
                  <a:lnTo>
                    <a:pt x="595134" y="588010"/>
                  </a:lnTo>
                  <a:lnTo>
                    <a:pt x="596531" y="590550"/>
                  </a:lnTo>
                  <a:lnTo>
                    <a:pt x="577608" y="571500"/>
                  </a:lnTo>
                  <a:lnTo>
                    <a:pt x="571258" y="565150"/>
                  </a:lnTo>
                  <a:lnTo>
                    <a:pt x="577075" y="558800"/>
                  </a:lnTo>
                  <a:lnTo>
                    <a:pt x="585228" y="549910"/>
                  </a:lnTo>
                  <a:lnTo>
                    <a:pt x="608596" y="514350"/>
                  </a:lnTo>
                  <a:lnTo>
                    <a:pt x="626630" y="473710"/>
                  </a:lnTo>
                  <a:lnTo>
                    <a:pt x="637171" y="426720"/>
                  </a:lnTo>
                  <a:lnTo>
                    <a:pt x="637171" y="425450"/>
                  </a:lnTo>
                  <a:lnTo>
                    <a:pt x="637552" y="422910"/>
                  </a:lnTo>
                  <a:lnTo>
                    <a:pt x="637552" y="420370"/>
                  </a:lnTo>
                  <a:lnTo>
                    <a:pt x="638060" y="416560"/>
                  </a:lnTo>
                  <a:lnTo>
                    <a:pt x="638187" y="412750"/>
                  </a:lnTo>
                  <a:lnTo>
                    <a:pt x="638314" y="412750"/>
                  </a:lnTo>
                  <a:lnTo>
                    <a:pt x="638441" y="410210"/>
                  </a:lnTo>
                  <a:lnTo>
                    <a:pt x="638530" y="408940"/>
                  </a:lnTo>
                  <a:lnTo>
                    <a:pt x="638644" y="407670"/>
                  </a:lnTo>
                  <a:lnTo>
                    <a:pt x="638746" y="406400"/>
                  </a:lnTo>
                  <a:lnTo>
                    <a:pt x="638835" y="405130"/>
                  </a:lnTo>
                  <a:lnTo>
                    <a:pt x="638949" y="403860"/>
                  </a:lnTo>
                  <a:lnTo>
                    <a:pt x="703846" y="403860"/>
                  </a:lnTo>
                  <a:lnTo>
                    <a:pt x="703846" y="393700"/>
                  </a:lnTo>
                  <a:lnTo>
                    <a:pt x="638949" y="393700"/>
                  </a:lnTo>
                  <a:lnTo>
                    <a:pt x="638949" y="391172"/>
                  </a:lnTo>
                  <a:lnTo>
                    <a:pt x="638733" y="388620"/>
                  </a:lnTo>
                  <a:lnTo>
                    <a:pt x="638695" y="387350"/>
                  </a:lnTo>
                  <a:lnTo>
                    <a:pt x="638568" y="387350"/>
                  </a:lnTo>
                  <a:lnTo>
                    <a:pt x="638568" y="384810"/>
                  </a:lnTo>
                  <a:lnTo>
                    <a:pt x="638441" y="384810"/>
                  </a:lnTo>
                  <a:lnTo>
                    <a:pt x="638314" y="381000"/>
                  </a:lnTo>
                  <a:lnTo>
                    <a:pt x="637933" y="378460"/>
                  </a:lnTo>
                  <a:lnTo>
                    <a:pt x="637933" y="375920"/>
                  </a:lnTo>
                  <a:lnTo>
                    <a:pt x="637806" y="374650"/>
                  </a:lnTo>
                  <a:lnTo>
                    <a:pt x="635647" y="359410"/>
                  </a:lnTo>
                  <a:lnTo>
                    <a:pt x="636155" y="356870"/>
                  </a:lnTo>
                  <a:lnTo>
                    <a:pt x="636663" y="355600"/>
                  </a:lnTo>
                  <a:lnTo>
                    <a:pt x="634758" y="355600"/>
                  </a:lnTo>
                  <a:lnTo>
                    <a:pt x="637044" y="349250"/>
                  </a:lnTo>
                  <a:lnTo>
                    <a:pt x="638568" y="344170"/>
                  </a:lnTo>
                  <a:lnTo>
                    <a:pt x="637044" y="342900"/>
                  </a:lnTo>
                  <a:lnTo>
                    <a:pt x="635139" y="337820"/>
                  </a:lnTo>
                  <a:lnTo>
                    <a:pt x="637552" y="336550"/>
                  </a:lnTo>
                  <a:lnTo>
                    <a:pt x="638568" y="334010"/>
                  </a:lnTo>
                  <a:lnTo>
                    <a:pt x="635139" y="331470"/>
                  </a:lnTo>
                  <a:lnTo>
                    <a:pt x="629932" y="331470"/>
                  </a:lnTo>
                  <a:lnTo>
                    <a:pt x="629424" y="330200"/>
                  </a:lnTo>
                  <a:lnTo>
                    <a:pt x="629424" y="403860"/>
                  </a:lnTo>
                  <a:lnTo>
                    <a:pt x="629297" y="403860"/>
                  </a:lnTo>
                  <a:lnTo>
                    <a:pt x="629170" y="406400"/>
                  </a:lnTo>
                  <a:lnTo>
                    <a:pt x="629081" y="407670"/>
                  </a:lnTo>
                  <a:lnTo>
                    <a:pt x="628992" y="408940"/>
                  </a:lnTo>
                  <a:lnTo>
                    <a:pt x="628916" y="410210"/>
                  </a:lnTo>
                  <a:lnTo>
                    <a:pt x="628789" y="412750"/>
                  </a:lnTo>
                  <a:lnTo>
                    <a:pt x="628523" y="415290"/>
                  </a:lnTo>
                  <a:lnTo>
                    <a:pt x="628408" y="416560"/>
                  </a:lnTo>
                  <a:lnTo>
                    <a:pt x="628294" y="417830"/>
                  </a:lnTo>
                  <a:lnTo>
                    <a:pt x="628205" y="419100"/>
                  </a:lnTo>
                  <a:lnTo>
                    <a:pt x="628103" y="420370"/>
                  </a:lnTo>
                  <a:lnTo>
                    <a:pt x="627989" y="421640"/>
                  </a:lnTo>
                  <a:lnTo>
                    <a:pt x="627900" y="422910"/>
                  </a:lnTo>
                  <a:lnTo>
                    <a:pt x="627824" y="424421"/>
                  </a:lnTo>
                  <a:lnTo>
                    <a:pt x="623709" y="448310"/>
                  </a:lnTo>
                  <a:lnTo>
                    <a:pt x="609358" y="492760"/>
                  </a:lnTo>
                  <a:lnTo>
                    <a:pt x="590054" y="527050"/>
                  </a:lnTo>
                  <a:lnTo>
                    <a:pt x="565035" y="558800"/>
                  </a:lnTo>
                  <a:lnTo>
                    <a:pt x="564400" y="552450"/>
                  </a:lnTo>
                  <a:lnTo>
                    <a:pt x="564146" y="549910"/>
                  </a:lnTo>
                  <a:lnTo>
                    <a:pt x="562241" y="541020"/>
                  </a:lnTo>
                  <a:lnTo>
                    <a:pt x="559320" y="539750"/>
                  </a:lnTo>
                  <a:lnTo>
                    <a:pt x="559828" y="530860"/>
                  </a:lnTo>
                  <a:lnTo>
                    <a:pt x="555510" y="530860"/>
                  </a:lnTo>
                  <a:lnTo>
                    <a:pt x="548271" y="539750"/>
                  </a:lnTo>
                  <a:lnTo>
                    <a:pt x="547382" y="541020"/>
                  </a:lnTo>
                  <a:lnTo>
                    <a:pt x="543572" y="537210"/>
                  </a:lnTo>
                  <a:lnTo>
                    <a:pt x="545477" y="534670"/>
                  </a:lnTo>
                  <a:lnTo>
                    <a:pt x="544969" y="530860"/>
                  </a:lnTo>
                  <a:lnTo>
                    <a:pt x="547890" y="527050"/>
                  </a:lnTo>
                  <a:lnTo>
                    <a:pt x="547890" y="524510"/>
                  </a:lnTo>
                  <a:lnTo>
                    <a:pt x="550176" y="524510"/>
                  </a:lnTo>
                  <a:lnTo>
                    <a:pt x="550621" y="515620"/>
                  </a:lnTo>
                  <a:lnTo>
                    <a:pt x="550684" y="514350"/>
                  </a:lnTo>
                  <a:lnTo>
                    <a:pt x="552589" y="514350"/>
                  </a:lnTo>
                  <a:lnTo>
                    <a:pt x="552589" y="495300"/>
                  </a:lnTo>
                  <a:lnTo>
                    <a:pt x="546874" y="488950"/>
                  </a:lnTo>
                  <a:lnTo>
                    <a:pt x="546366" y="490220"/>
                  </a:lnTo>
                  <a:lnTo>
                    <a:pt x="542175" y="490220"/>
                  </a:lnTo>
                  <a:lnTo>
                    <a:pt x="542175" y="549910"/>
                  </a:lnTo>
                  <a:lnTo>
                    <a:pt x="534936" y="552450"/>
                  </a:lnTo>
                  <a:lnTo>
                    <a:pt x="519188" y="552450"/>
                  </a:lnTo>
                  <a:lnTo>
                    <a:pt x="518299" y="549910"/>
                  </a:lnTo>
                  <a:lnTo>
                    <a:pt x="509663" y="546100"/>
                  </a:lnTo>
                  <a:lnTo>
                    <a:pt x="508139" y="546100"/>
                  </a:lnTo>
                  <a:lnTo>
                    <a:pt x="506488" y="543560"/>
                  </a:lnTo>
                  <a:lnTo>
                    <a:pt x="503440" y="541020"/>
                  </a:lnTo>
                  <a:lnTo>
                    <a:pt x="502043" y="543560"/>
                  </a:lnTo>
                  <a:lnTo>
                    <a:pt x="501027" y="543560"/>
                  </a:lnTo>
                  <a:lnTo>
                    <a:pt x="495312" y="539750"/>
                  </a:lnTo>
                  <a:lnTo>
                    <a:pt x="495312" y="543560"/>
                  </a:lnTo>
                  <a:lnTo>
                    <a:pt x="490105" y="539750"/>
                  </a:lnTo>
                  <a:lnTo>
                    <a:pt x="481977" y="537210"/>
                  </a:lnTo>
                  <a:lnTo>
                    <a:pt x="488200" y="534670"/>
                  </a:lnTo>
                  <a:lnTo>
                    <a:pt x="487184" y="530860"/>
                  </a:lnTo>
                  <a:lnTo>
                    <a:pt x="487692" y="530860"/>
                  </a:lnTo>
                  <a:lnTo>
                    <a:pt x="497217" y="534670"/>
                  </a:lnTo>
                  <a:lnTo>
                    <a:pt x="498741" y="537210"/>
                  </a:lnTo>
                  <a:lnTo>
                    <a:pt x="503948" y="537210"/>
                  </a:lnTo>
                  <a:lnTo>
                    <a:pt x="505345" y="539750"/>
                  </a:lnTo>
                  <a:lnTo>
                    <a:pt x="508647" y="539750"/>
                  </a:lnTo>
                  <a:lnTo>
                    <a:pt x="512457" y="543560"/>
                  </a:lnTo>
                  <a:lnTo>
                    <a:pt x="522998" y="541020"/>
                  </a:lnTo>
                  <a:lnTo>
                    <a:pt x="525919" y="543560"/>
                  </a:lnTo>
                  <a:lnTo>
                    <a:pt x="530237" y="546100"/>
                  </a:lnTo>
                  <a:lnTo>
                    <a:pt x="537857" y="546100"/>
                  </a:lnTo>
                  <a:lnTo>
                    <a:pt x="542175" y="549910"/>
                  </a:lnTo>
                  <a:lnTo>
                    <a:pt x="542175" y="490220"/>
                  </a:lnTo>
                  <a:lnTo>
                    <a:pt x="539762" y="490220"/>
                  </a:lnTo>
                  <a:lnTo>
                    <a:pt x="538365" y="492760"/>
                  </a:lnTo>
                  <a:lnTo>
                    <a:pt x="535952" y="492760"/>
                  </a:lnTo>
                  <a:lnTo>
                    <a:pt x="538746" y="496570"/>
                  </a:lnTo>
                  <a:lnTo>
                    <a:pt x="536816" y="501713"/>
                  </a:lnTo>
                  <a:lnTo>
                    <a:pt x="533730" y="501713"/>
                  </a:lnTo>
                  <a:lnTo>
                    <a:pt x="527824" y="502920"/>
                  </a:lnTo>
                  <a:lnTo>
                    <a:pt x="526427" y="505460"/>
                  </a:lnTo>
                  <a:lnTo>
                    <a:pt x="519696" y="505460"/>
                  </a:lnTo>
                  <a:lnTo>
                    <a:pt x="519188" y="501713"/>
                  </a:lnTo>
                  <a:lnTo>
                    <a:pt x="520573" y="501713"/>
                  </a:lnTo>
                  <a:lnTo>
                    <a:pt x="521093" y="499110"/>
                  </a:lnTo>
                  <a:lnTo>
                    <a:pt x="526427" y="499110"/>
                  </a:lnTo>
                  <a:lnTo>
                    <a:pt x="530237" y="496570"/>
                  </a:lnTo>
                  <a:lnTo>
                    <a:pt x="532142" y="492760"/>
                  </a:lnTo>
                  <a:lnTo>
                    <a:pt x="532307" y="490220"/>
                  </a:lnTo>
                  <a:lnTo>
                    <a:pt x="532396" y="488950"/>
                  </a:lnTo>
                  <a:lnTo>
                    <a:pt x="537349" y="488950"/>
                  </a:lnTo>
                  <a:lnTo>
                    <a:pt x="540067" y="486410"/>
                  </a:lnTo>
                  <a:lnTo>
                    <a:pt x="546874" y="480060"/>
                  </a:lnTo>
                  <a:lnTo>
                    <a:pt x="546950" y="477520"/>
                  </a:lnTo>
                  <a:lnTo>
                    <a:pt x="547001" y="476250"/>
                  </a:lnTo>
                  <a:lnTo>
                    <a:pt x="547382" y="473710"/>
                  </a:lnTo>
                  <a:lnTo>
                    <a:pt x="548779" y="469900"/>
                  </a:lnTo>
                  <a:lnTo>
                    <a:pt x="550684" y="463550"/>
                  </a:lnTo>
                  <a:lnTo>
                    <a:pt x="566940" y="463550"/>
                  </a:lnTo>
                  <a:lnTo>
                    <a:pt x="570750" y="461010"/>
                  </a:lnTo>
                  <a:lnTo>
                    <a:pt x="569861" y="457200"/>
                  </a:lnTo>
                  <a:lnTo>
                    <a:pt x="574560" y="454660"/>
                  </a:lnTo>
                  <a:lnTo>
                    <a:pt x="575576" y="457200"/>
                  </a:lnTo>
                  <a:lnTo>
                    <a:pt x="582688" y="458470"/>
                  </a:lnTo>
                  <a:lnTo>
                    <a:pt x="584593" y="457200"/>
                  </a:lnTo>
                  <a:lnTo>
                    <a:pt x="585355" y="454660"/>
                  </a:lnTo>
                  <a:lnTo>
                    <a:pt x="585990" y="454660"/>
                  </a:lnTo>
                  <a:lnTo>
                    <a:pt x="589927" y="457200"/>
                  </a:lnTo>
                  <a:lnTo>
                    <a:pt x="594372" y="454660"/>
                  </a:lnTo>
                  <a:lnTo>
                    <a:pt x="596531" y="452120"/>
                  </a:lnTo>
                  <a:lnTo>
                    <a:pt x="597039" y="450850"/>
                  </a:lnTo>
                  <a:lnTo>
                    <a:pt x="607072" y="450850"/>
                  </a:lnTo>
                  <a:lnTo>
                    <a:pt x="607961" y="445770"/>
                  </a:lnTo>
                  <a:lnTo>
                    <a:pt x="605167" y="441960"/>
                  </a:lnTo>
                  <a:lnTo>
                    <a:pt x="601357" y="438150"/>
                  </a:lnTo>
                  <a:lnTo>
                    <a:pt x="598944" y="438150"/>
                  </a:lnTo>
                  <a:lnTo>
                    <a:pt x="593864" y="433070"/>
                  </a:lnTo>
                  <a:lnTo>
                    <a:pt x="592213" y="431800"/>
                  </a:lnTo>
                  <a:lnTo>
                    <a:pt x="591832" y="433070"/>
                  </a:lnTo>
                  <a:lnTo>
                    <a:pt x="585101" y="431800"/>
                  </a:lnTo>
                  <a:lnTo>
                    <a:pt x="585228" y="429260"/>
                  </a:lnTo>
                  <a:lnTo>
                    <a:pt x="585330" y="426720"/>
                  </a:lnTo>
                  <a:lnTo>
                    <a:pt x="585431" y="424180"/>
                  </a:lnTo>
                  <a:lnTo>
                    <a:pt x="585482" y="422910"/>
                  </a:lnTo>
                  <a:lnTo>
                    <a:pt x="583196" y="419100"/>
                  </a:lnTo>
                  <a:lnTo>
                    <a:pt x="583196" y="414020"/>
                  </a:lnTo>
                  <a:lnTo>
                    <a:pt x="577481" y="407670"/>
                  </a:lnTo>
                  <a:lnTo>
                    <a:pt x="575957" y="407670"/>
                  </a:lnTo>
                  <a:lnTo>
                    <a:pt x="573671" y="406400"/>
                  </a:lnTo>
                  <a:lnTo>
                    <a:pt x="572655" y="403860"/>
                  </a:lnTo>
                  <a:lnTo>
                    <a:pt x="629297" y="403860"/>
                  </a:lnTo>
                  <a:lnTo>
                    <a:pt x="629310" y="393700"/>
                  </a:lnTo>
                  <a:lnTo>
                    <a:pt x="581291" y="393700"/>
                  </a:lnTo>
                  <a:lnTo>
                    <a:pt x="581380" y="393090"/>
                  </a:lnTo>
                  <a:lnTo>
                    <a:pt x="581482" y="392430"/>
                  </a:lnTo>
                  <a:lnTo>
                    <a:pt x="581596" y="391591"/>
                  </a:lnTo>
                  <a:lnTo>
                    <a:pt x="581660" y="391172"/>
                  </a:lnTo>
                  <a:lnTo>
                    <a:pt x="583577" y="387350"/>
                  </a:lnTo>
                  <a:lnTo>
                    <a:pt x="590308" y="384810"/>
                  </a:lnTo>
                  <a:lnTo>
                    <a:pt x="591324" y="378460"/>
                  </a:lnTo>
                  <a:lnTo>
                    <a:pt x="587387" y="378460"/>
                  </a:lnTo>
                  <a:lnTo>
                    <a:pt x="591832" y="372110"/>
                  </a:lnTo>
                  <a:lnTo>
                    <a:pt x="608977" y="372110"/>
                  </a:lnTo>
                  <a:lnTo>
                    <a:pt x="609866" y="369570"/>
                  </a:lnTo>
                  <a:lnTo>
                    <a:pt x="611263" y="369570"/>
                  </a:lnTo>
                  <a:lnTo>
                    <a:pt x="613676" y="363220"/>
                  </a:lnTo>
                  <a:lnTo>
                    <a:pt x="613676" y="361950"/>
                  </a:lnTo>
                  <a:lnTo>
                    <a:pt x="616978" y="359410"/>
                  </a:lnTo>
                  <a:lnTo>
                    <a:pt x="619518" y="359410"/>
                  </a:lnTo>
                  <a:lnTo>
                    <a:pt x="622312" y="355600"/>
                  </a:lnTo>
                  <a:lnTo>
                    <a:pt x="622820" y="355600"/>
                  </a:lnTo>
                  <a:lnTo>
                    <a:pt x="623709" y="353060"/>
                  </a:lnTo>
                  <a:lnTo>
                    <a:pt x="620915" y="342900"/>
                  </a:lnTo>
                  <a:lnTo>
                    <a:pt x="619518" y="344170"/>
                  </a:lnTo>
                  <a:lnTo>
                    <a:pt x="617486" y="346710"/>
                  </a:lnTo>
                  <a:lnTo>
                    <a:pt x="614184" y="346710"/>
                  </a:lnTo>
                  <a:lnTo>
                    <a:pt x="612787" y="350520"/>
                  </a:lnTo>
                  <a:lnTo>
                    <a:pt x="610882" y="353060"/>
                  </a:lnTo>
                  <a:lnTo>
                    <a:pt x="611263" y="355600"/>
                  </a:lnTo>
                  <a:lnTo>
                    <a:pt x="610882" y="356870"/>
                  </a:lnTo>
                  <a:lnTo>
                    <a:pt x="610374" y="359410"/>
                  </a:lnTo>
                  <a:lnTo>
                    <a:pt x="607072" y="361950"/>
                  </a:lnTo>
                  <a:lnTo>
                    <a:pt x="605167" y="363220"/>
                  </a:lnTo>
                  <a:lnTo>
                    <a:pt x="594626" y="363220"/>
                  </a:lnTo>
                  <a:lnTo>
                    <a:pt x="590816" y="361950"/>
                  </a:lnTo>
                  <a:lnTo>
                    <a:pt x="591959" y="359410"/>
                  </a:lnTo>
                  <a:lnTo>
                    <a:pt x="593229" y="356870"/>
                  </a:lnTo>
                  <a:lnTo>
                    <a:pt x="597928" y="359410"/>
                  </a:lnTo>
                  <a:lnTo>
                    <a:pt x="597420" y="356870"/>
                  </a:lnTo>
                  <a:lnTo>
                    <a:pt x="595134" y="350520"/>
                  </a:lnTo>
                  <a:lnTo>
                    <a:pt x="598436" y="349250"/>
                  </a:lnTo>
                  <a:lnTo>
                    <a:pt x="598690" y="346710"/>
                  </a:lnTo>
                  <a:lnTo>
                    <a:pt x="598817" y="344170"/>
                  </a:lnTo>
                  <a:lnTo>
                    <a:pt x="598944" y="342900"/>
                  </a:lnTo>
                  <a:lnTo>
                    <a:pt x="601357" y="342900"/>
                  </a:lnTo>
                  <a:lnTo>
                    <a:pt x="599833" y="340360"/>
                  </a:lnTo>
                  <a:lnTo>
                    <a:pt x="597928" y="340360"/>
                  </a:lnTo>
                  <a:lnTo>
                    <a:pt x="596531" y="337820"/>
                  </a:lnTo>
                  <a:lnTo>
                    <a:pt x="594626" y="334010"/>
                  </a:lnTo>
                  <a:lnTo>
                    <a:pt x="584593" y="334010"/>
                  </a:lnTo>
                  <a:lnTo>
                    <a:pt x="583577" y="336550"/>
                  </a:lnTo>
                  <a:lnTo>
                    <a:pt x="579386" y="336550"/>
                  </a:lnTo>
                  <a:lnTo>
                    <a:pt x="579767" y="340360"/>
                  </a:lnTo>
                  <a:lnTo>
                    <a:pt x="578878" y="340360"/>
                  </a:lnTo>
                  <a:lnTo>
                    <a:pt x="576465" y="344170"/>
                  </a:lnTo>
                  <a:lnTo>
                    <a:pt x="566940" y="350520"/>
                  </a:lnTo>
                  <a:lnTo>
                    <a:pt x="571258" y="340360"/>
                  </a:lnTo>
                  <a:lnTo>
                    <a:pt x="572147" y="337820"/>
                  </a:lnTo>
                  <a:lnTo>
                    <a:pt x="572147" y="336550"/>
                  </a:lnTo>
                  <a:lnTo>
                    <a:pt x="572147" y="334010"/>
                  </a:lnTo>
                  <a:lnTo>
                    <a:pt x="561733" y="334010"/>
                  </a:lnTo>
                  <a:lnTo>
                    <a:pt x="561733" y="330200"/>
                  </a:lnTo>
                  <a:lnTo>
                    <a:pt x="561225" y="327660"/>
                  </a:lnTo>
                  <a:lnTo>
                    <a:pt x="552589" y="317500"/>
                  </a:lnTo>
                  <a:lnTo>
                    <a:pt x="542556" y="317500"/>
                  </a:lnTo>
                  <a:lnTo>
                    <a:pt x="542175" y="314960"/>
                  </a:lnTo>
                  <a:lnTo>
                    <a:pt x="535952" y="314960"/>
                  </a:lnTo>
                  <a:lnTo>
                    <a:pt x="534936" y="312420"/>
                  </a:lnTo>
                  <a:lnTo>
                    <a:pt x="533539" y="312420"/>
                  </a:lnTo>
                  <a:lnTo>
                    <a:pt x="530745" y="308610"/>
                  </a:lnTo>
                  <a:lnTo>
                    <a:pt x="527316" y="304800"/>
                  </a:lnTo>
                  <a:lnTo>
                    <a:pt x="526935" y="303530"/>
                  </a:lnTo>
                  <a:lnTo>
                    <a:pt x="526935" y="327660"/>
                  </a:lnTo>
                  <a:lnTo>
                    <a:pt x="518680" y="327660"/>
                  </a:lnTo>
                  <a:lnTo>
                    <a:pt x="517791" y="323850"/>
                  </a:lnTo>
                  <a:lnTo>
                    <a:pt x="514489" y="323850"/>
                  </a:lnTo>
                  <a:lnTo>
                    <a:pt x="514489" y="327660"/>
                  </a:lnTo>
                  <a:lnTo>
                    <a:pt x="513473" y="330200"/>
                  </a:lnTo>
                  <a:lnTo>
                    <a:pt x="514489" y="331470"/>
                  </a:lnTo>
                  <a:lnTo>
                    <a:pt x="515886" y="334010"/>
                  </a:lnTo>
                  <a:lnTo>
                    <a:pt x="512965" y="336550"/>
                  </a:lnTo>
                  <a:lnTo>
                    <a:pt x="511568" y="334010"/>
                  </a:lnTo>
                  <a:lnTo>
                    <a:pt x="509536" y="331470"/>
                  </a:lnTo>
                  <a:lnTo>
                    <a:pt x="508393" y="330200"/>
                  </a:lnTo>
                  <a:lnTo>
                    <a:pt x="507250" y="330200"/>
                  </a:lnTo>
                  <a:lnTo>
                    <a:pt x="509155" y="327660"/>
                  </a:lnTo>
                  <a:lnTo>
                    <a:pt x="508012" y="325120"/>
                  </a:lnTo>
                  <a:lnTo>
                    <a:pt x="506742" y="323659"/>
                  </a:lnTo>
                  <a:lnTo>
                    <a:pt x="506742" y="482600"/>
                  </a:lnTo>
                  <a:lnTo>
                    <a:pt x="506361" y="482600"/>
                  </a:lnTo>
                  <a:lnTo>
                    <a:pt x="505345" y="486410"/>
                  </a:lnTo>
                  <a:lnTo>
                    <a:pt x="498233" y="486410"/>
                  </a:lnTo>
                  <a:lnTo>
                    <a:pt x="497827" y="483870"/>
                  </a:lnTo>
                  <a:lnTo>
                    <a:pt x="497217" y="480060"/>
                  </a:lnTo>
                  <a:lnTo>
                    <a:pt x="494296" y="483870"/>
                  </a:lnTo>
                  <a:lnTo>
                    <a:pt x="489597" y="483870"/>
                  </a:lnTo>
                  <a:lnTo>
                    <a:pt x="488200" y="482600"/>
                  </a:lnTo>
                  <a:lnTo>
                    <a:pt x="488581" y="482600"/>
                  </a:lnTo>
                  <a:lnTo>
                    <a:pt x="488200" y="480060"/>
                  </a:lnTo>
                  <a:lnTo>
                    <a:pt x="486295" y="480060"/>
                  </a:lnTo>
                  <a:lnTo>
                    <a:pt x="484771" y="478790"/>
                  </a:lnTo>
                  <a:lnTo>
                    <a:pt x="484771" y="495300"/>
                  </a:lnTo>
                  <a:lnTo>
                    <a:pt x="480923" y="501713"/>
                  </a:lnTo>
                  <a:lnTo>
                    <a:pt x="475221" y="501713"/>
                  </a:lnTo>
                  <a:lnTo>
                    <a:pt x="465213" y="502920"/>
                  </a:lnTo>
                  <a:lnTo>
                    <a:pt x="464324" y="508000"/>
                  </a:lnTo>
                  <a:lnTo>
                    <a:pt x="459117" y="508000"/>
                  </a:lnTo>
                  <a:lnTo>
                    <a:pt x="457212" y="511810"/>
                  </a:lnTo>
                  <a:lnTo>
                    <a:pt x="459498" y="518160"/>
                  </a:lnTo>
                  <a:lnTo>
                    <a:pt x="458609" y="520700"/>
                  </a:lnTo>
                  <a:lnTo>
                    <a:pt x="462927" y="521970"/>
                  </a:lnTo>
                  <a:lnTo>
                    <a:pt x="468642" y="520700"/>
                  </a:lnTo>
                  <a:lnTo>
                    <a:pt x="469150" y="518160"/>
                  </a:lnTo>
                  <a:lnTo>
                    <a:pt x="472960" y="515620"/>
                  </a:lnTo>
                  <a:lnTo>
                    <a:pt x="476262" y="514350"/>
                  </a:lnTo>
                  <a:lnTo>
                    <a:pt x="479056" y="511810"/>
                  </a:lnTo>
                  <a:lnTo>
                    <a:pt x="484390" y="518160"/>
                  </a:lnTo>
                  <a:lnTo>
                    <a:pt x="482866" y="520700"/>
                  </a:lnTo>
                  <a:lnTo>
                    <a:pt x="482485" y="521970"/>
                  </a:lnTo>
                  <a:lnTo>
                    <a:pt x="476770" y="525780"/>
                  </a:lnTo>
                  <a:lnTo>
                    <a:pt x="476770" y="693420"/>
                  </a:lnTo>
                  <a:lnTo>
                    <a:pt x="458355" y="698500"/>
                  </a:lnTo>
                  <a:lnTo>
                    <a:pt x="420763" y="704850"/>
                  </a:lnTo>
                  <a:lnTo>
                    <a:pt x="401840" y="704850"/>
                  </a:lnTo>
                  <a:lnTo>
                    <a:pt x="401840" y="641350"/>
                  </a:lnTo>
                  <a:lnTo>
                    <a:pt x="410349" y="638810"/>
                  </a:lnTo>
                  <a:lnTo>
                    <a:pt x="418604" y="638810"/>
                  </a:lnTo>
                  <a:lnTo>
                    <a:pt x="434733" y="636270"/>
                  </a:lnTo>
                  <a:lnTo>
                    <a:pt x="435622" y="638810"/>
                  </a:lnTo>
                  <a:lnTo>
                    <a:pt x="442861" y="641350"/>
                  </a:lnTo>
                  <a:lnTo>
                    <a:pt x="447560" y="641350"/>
                  </a:lnTo>
                  <a:lnTo>
                    <a:pt x="449084" y="648970"/>
                  </a:lnTo>
                  <a:lnTo>
                    <a:pt x="452894" y="648970"/>
                  </a:lnTo>
                  <a:lnTo>
                    <a:pt x="453783" y="654050"/>
                  </a:lnTo>
                  <a:lnTo>
                    <a:pt x="458609" y="657860"/>
                  </a:lnTo>
                  <a:lnTo>
                    <a:pt x="452894" y="664210"/>
                  </a:lnTo>
                  <a:lnTo>
                    <a:pt x="452894" y="673100"/>
                  </a:lnTo>
                  <a:lnTo>
                    <a:pt x="456196" y="674370"/>
                  </a:lnTo>
                  <a:lnTo>
                    <a:pt x="455688" y="676910"/>
                  </a:lnTo>
                  <a:lnTo>
                    <a:pt x="461022" y="683260"/>
                  </a:lnTo>
                  <a:lnTo>
                    <a:pt x="466737" y="683260"/>
                  </a:lnTo>
                  <a:lnTo>
                    <a:pt x="476770" y="693420"/>
                  </a:lnTo>
                  <a:lnTo>
                    <a:pt x="476770" y="525780"/>
                  </a:lnTo>
                  <a:lnTo>
                    <a:pt x="470039" y="530860"/>
                  </a:lnTo>
                  <a:lnTo>
                    <a:pt x="462927" y="533400"/>
                  </a:lnTo>
                  <a:lnTo>
                    <a:pt x="454799" y="537210"/>
                  </a:lnTo>
                  <a:lnTo>
                    <a:pt x="430415" y="544830"/>
                  </a:lnTo>
                  <a:lnTo>
                    <a:pt x="430415" y="628650"/>
                  </a:lnTo>
                  <a:lnTo>
                    <a:pt x="416064" y="628650"/>
                  </a:lnTo>
                  <a:lnTo>
                    <a:pt x="408952" y="629920"/>
                  </a:lnTo>
                  <a:lnTo>
                    <a:pt x="401840" y="629920"/>
                  </a:lnTo>
                  <a:lnTo>
                    <a:pt x="401840" y="622300"/>
                  </a:lnTo>
                  <a:lnTo>
                    <a:pt x="404126" y="619760"/>
                  </a:lnTo>
                  <a:lnTo>
                    <a:pt x="411873" y="619760"/>
                  </a:lnTo>
                  <a:lnTo>
                    <a:pt x="415683" y="622300"/>
                  </a:lnTo>
                  <a:lnTo>
                    <a:pt x="419874" y="626110"/>
                  </a:lnTo>
                  <a:lnTo>
                    <a:pt x="425589" y="622300"/>
                  </a:lnTo>
                  <a:lnTo>
                    <a:pt x="430415" y="628650"/>
                  </a:lnTo>
                  <a:lnTo>
                    <a:pt x="430415" y="544830"/>
                  </a:lnTo>
                  <a:lnTo>
                    <a:pt x="429526" y="546100"/>
                  </a:lnTo>
                  <a:lnTo>
                    <a:pt x="429018" y="546100"/>
                  </a:lnTo>
                  <a:lnTo>
                    <a:pt x="424700" y="543560"/>
                  </a:lnTo>
                  <a:lnTo>
                    <a:pt x="424446" y="541020"/>
                  </a:lnTo>
                  <a:lnTo>
                    <a:pt x="424446" y="539750"/>
                  </a:lnTo>
                  <a:lnTo>
                    <a:pt x="424319" y="539750"/>
                  </a:lnTo>
                  <a:lnTo>
                    <a:pt x="424192" y="537210"/>
                  </a:lnTo>
                  <a:lnTo>
                    <a:pt x="423303" y="533400"/>
                  </a:lnTo>
                  <a:lnTo>
                    <a:pt x="415683" y="533400"/>
                  </a:lnTo>
                  <a:lnTo>
                    <a:pt x="416572" y="539750"/>
                  </a:lnTo>
                  <a:lnTo>
                    <a:pt x="401840" y="537210"/>
                  </a:lnTo>
                  <a:lnTo>
                    <a:pt x="401840" y="534670"/>
                  </a:lnTo>
                  <a:lnTo>
                    <a:pt x="401840" y="527050"/>
                  </a:lnTo>
                  <a:lnTo>
                    <a:pt x="405650" y="521970"/>
                  </a:lnTo>
                  <a:lnTo>
                    <a:pt x="410349" y="520700"/>
                  </a:lnTo>
                  <a:lnTo>
                    <a:pt x="415175" y="520700"/>
                  </a:lnTo>
                  <a:lnTo>
                    <a:pt x="415683" y="515620"/>
                  </a:lnTo>
                  <a:lnTo>
                    <a:pt x="419874" y="520700"/>
                  </a:lnTo>
                  <a:lnTo>
                    <a:pt x="423684" y="520700"/>
                  </a:lnTo>
                  <a:lnTo>
                    <a:pt x="424700" y="524510"/>
                  </a:lnTo>
                  <a:lnTo>
                    <a:pt x="434225" y="524510"/>
                  </a:lnTo>
                  <a:lnTo>
                    <a:pt x="431812" y="527050"/>
                  </a:lnTo>
                  <a:lnTo>
                    <a:pt x="432320" y="530860"/>
                  </a:lnTo>
                  <a:lnTo>
                    <a:pt x="434225" y="528320"/>
                  </a:lnTo>
                  <a:lnTo>
                    <a:pt x="435241" y="524510"/>
                  </a:lnTo>
                  <a:lnTo>
                    <a:pt x="437527" y="524510"/>
                  </a:lnTo>
                  <a:lnTo>
                    <a:pt x="435241" y="520700"/>
                  </a:lnTo>
                  <a:lnTo>
                    <a:pt x="430923" y="520700"/>
                  </a:lnTo>
                  <a:lnTo>
                    <a:pt x="425589" y="518160"/>
                  </a:lnTo>
                  <a:lnTo>
                    <a:pt x="424700" y="515620"/>
                  </a:lnTo>
                  <a:lnTo>
                    <a:pt x="422795" y="514350"/>
                  </a:lnTo>
                  <a:lnTo>
                    <a:pt x="435241" y="514350"/>
                  </a:lnTo>
                  <a:lnTo>
                    <a:pt x="440956" y="521970"/>
                  </a:lnTo>
                  <a:lnTo>
                    <a:pt x="440956" y="527050"/>
                  </a:lnTo>
                  <a:lnTo>
                    <a:pt x="447560" y="527050"/>
                  </a:lnTo>
                  <a:lnTo>
                    <a:pt x="448576" y="528320"/>
                  </a:lnTo>
                  <a:lnTo>
                    <a:pt x="452386" y="528320"/>
                  </a:lnTo>
                  <a:lnTo>
                    <a:pt x="453275" y="530860"/>
                  </a:lnTo>
                  <a:lnTo>
                    <a:pt x="461022" y="530860"/>
                  </a:lnTo>
                  <a:lnTo>
                    <a:pt x="461022" y="527050"/>
                  </a:lnTo>
                  <a:lnTo>
                    <a:pt x="454291" y="527050"/>
                  </a:lnTo>
                  <a:lnTo>
                    <a:pt x="453783" y="521970"/>
                  </a:lnTo>
                  <a:lnTo>
                    <a:pt x="449084" y="520700"/>
                  </a:lnTo>
                  <a:lnTo>
                    <a:pt x="447560" y="514350"/>
                  </a:lnTo>
                  <a:lnTo>
                    <a:pt x="449084" y="514350"/>
                  </a:lnTo>
                  <a:lnTo>
                    <a:pt x="450481" y="511810"/>
                  </a:lnTo>
                  <a:lnTo>
                    <a:pt x="452386" y="515620"/>
                  </a:lnTo>
                  <a:lnTo>
                    <a:pt x="454799" y="515620"/>
                  </a:lnTo>
                  <a:lnTo>
                    <a:pt x="454164" y="511810"/>
                  </a:lnTo>
                  <a:lnTo>
                    <a:pt x="453783" y="509270"/>
                  </a:lnTo>
                  <a:lnTo>
                    <a:pt x="456704" y="509270"/>
                  </a:lnTo>
                  <a:lnTo>
                    <a:pt x="456577" y="508000"/>
                  </a:lnTo>
                  <a:lnTo>
                    <a:pt x="456450" y="505460"/>
                  </a:lnTo>
                  <a:lnTo>
                    <a:pt x="456323" y="502920"/>
                  </a:lnTo>
                  <a:lnTo>
                    <a:pt x="456260" y="501713"/>
                  </a:lnTo>
                  <a:lnTo>
                    <a:pt x="453275" y="499110"/>
                  </a:lnTo>
                  <a:lnTo>
                    <a:pt x="453275" y="496570"/>
                  </a:lnTo>
                  <a:lnTo>
                    <a:pt x="463308" y="496570"/>
                  </a:lnTo>
                  <a:lnTo>
                    <a:pt x="463181" y="495300"/>
                  </a:lnTo>
                  <a:lnTo>
                    <a:pt x="463054" y="492760"/>
                  </a:lnTo>
                  <a:lnTo>
                    <a:pt x="463029" y="492315"/>
                  </a:lnTo>
                  <a:lnTo>
                    <a:pt x="463816" y="488950"/>
                  </a:lnTo>
                  <a:lnTo>
                    <a:pt x="466737" y="488950"/>
                  </a:lnTo>
                  <a:lnTo>
                    <a:pt x="467182" y="492315"/>
                  </a:lnTo>
                  <a:lnTo>
                    <a:pt x="467245" y="492760"/>
                  </a:lnTo>
                  <a:lnTo>
                    <a:pt x="480072" y="492760"/>
                  </a:lnTo>
                  <a:lnTo>
                    <a:pt x="484771" y="495300"/>
                  </a:lnTo>
                  <a:lnTo>
                    <a:pt x="484771" y="478790"/>
                  </a:lnTo>
                  <a:lnTo>
                    <a:pt x="482485" y="476250"/>
                  </a:lnTo>
                  <a:lnTo>
                    <a:pt x="482485" y="473710"/>
                  </a:lnTo>
                  <a:lnTo>
                    <a:pt x="482866" y="469900"/>
                  </a:lnTo>
                  <a:lnTo>
                    <a:pt x="482485" y="467360"/>
                  </a:lnTo>
                  <a:lnTo>
                    <a:pt x="489597" y="464820"/>
                  </a:lnTo>
                  <a:lnTo>
                    <a:pt x="488581" y="469900"/>
                  </a:lnTo>
                  <a:lnTo>
                    <a:pt x="487184" y="473710"/>
                  </a:lnTo>
                  <a:lnTo>
                    <a:pt x="488581" y="473710"/>
                  </a:lnTo>
                  <a:lnTo>
                    <a:pt x="493915" y="469900"/>
                  </a:lnTo>
                  <a:lnTo>
                    <a:pt x="498233" y="476250"/>
                  </a:lnTo>
                  <a:lnTo>
                    <a:pt x="497217" y="477520"/>
                  </a:lnTo>
                  <a:lnTo>
                    <a:pt x="500646" y="480060"/>
                  </a:lnTo>
                  <a:lnTo>
                    <a:pt x="504456" y="476250"/>
                  </a:lnTo>
                  <a:lnTo>
                    <a:pt x="506742" y="482600"/>
                  </a:lnTo>
                  <a:lnTo>
                    <a:pt x="506742" y="323659"/>
                  </a:lnTo>
                  <a:lnTo>
                    <a:pt x="504710" y="321310"/>
                  </a:lnTo>
                  <a:lnTo>
                    <a:pt x="502551" y="318770"/>
                  </a:lnTo>
                  <a:lnTo>
                    <a:pt x="509155" y="317500"/>
                  </a:lnTo>
                  <a:lnTo>
                    <a:pt x="515378" y="317500"/>
                  </a:lnTo>
                  <a:lnTo>
                    <a:pt x="508647" y="312420"/>
                  </a:lnTo>
                  <a:lnTo>
                    <a:pt x="511060" y="312420"/>
                  </a:lnTo>
                  <a:lnTo>
                    <a:pt x="513981" y="311150"/>
                  </a:lnTo>
                  <a:lnTo>
                    <a:pt x="517283" y="311150"/>
                  </a:lnTo>
                  <a:lnTo>
                    <a:pt x="519188" y="308610"/>
                  </a:lnTo>
                  <a:lnTo>
                    <a:pt x="504837" y="308610"/>
                  </a:lnTo>
                  <a:lnTo>
                    <a:pt x="499122" y="311150"/>
                  </a:lnTo>
                  <a:lnTo>
                    <a:pt x="497725" y="317500"/>
                  </a:lnTo>
                  <a:lnTo>
                    <a:pt x="494931" y="321310"/>
                  </a:lnTo>
                  <a:lnTo>
                    <a:pt x="490613" y="317500"/>
                  </a:lnTo>
                  <a:lnTo>
                    <a:pt x="489089" y="317500"/>
                  </a:lnTo>
                  <a:lnTo>
                    <a:pt x="489089" y="312420"/>
                  </a:lnTo>
                  <a:lnTo>
                    <a:pt x="500138" y="302260"/>
                  </a:lnTo>
                  <a:lnTo>
                    <a:pt x="511568" y="302260"/>
                  </a:lnTo>
                  <a:lnTo>
                    <a:pt x="515378" y="304800"/>
                  </a:lnTo>
                  <a:lnTo>
                    <a:pt x="519188" y="308610"/>
                  </a:lnTo>
                  <a:lnTo>
                    <a:pt x="520585" y="311150"/>
                  </a:lnTo>
                  <a:lnTo>
                    <a:pt x="522490" y="314960"/>
                  </a:lnTo>
                  <a:lnTo>
                    <a:pt x="524014" y="314960"/>
                  </a:lnTo>
                  <a:lnTo>
                    <a:pt x="522998" y="317500"/>
                  </a:lnTo>
                  <a:lnTo>
                    <a:pt x="523506" y="318770"/>
                  </a:lnTo>
                  <a:lnTo>
                    <a:pt x="524395" y="325120"/>
                  </a:lnTo>
                  <a:lnTo>
                    <a:pt x="526935" y="327660"/>
                  </a:lnTo>
                  <a:lnTo>
                    <a:pt x="526935" y="303530"/>
                  </a:lnTo>
                  <a:lnTo>
                    <a:pt x="525157" y="302260"/>
                  </a:lnTo>
                  <a:lnTo>
                    <a:pt x="524014" y="299720"/>
                  </a:lnTo>
                  <a:lnTo>
                    <a:pt x="524014" y="298450"/>
                  </a:lnTo>
                  <a:lnTo>
                    <a:pt x="523506" y="298450"/>
                  </a:lnTo>
                  <a:lnTo>
                    <a:pt x="519696" y="292100"/>
                  </a:lnTo>
                  <a:lnTo>
                    <a:pt x="516394" y="292100"/>
                  </a:lnTo>
                  <a:lnTo>
                    <a:pt x="515378" y="289560"/>
                  </a:lnTo>
                  <a:lnTo>
                    <a:pt x="514870" y="289560"/>
                  </a:lnTo>
                  <a:lnTo>
                    <a:pt x="513981" y="287020"/>
                  </a:lnTo>
                  <a:lnTo>
                    <a:pt x="520509" y="280670"/>
                  </a:lnTo>
                  <a:lnTo>
                    <a:pt x="563638" y="238760"/>
                  </a:lnTo>
                  <a:lnTo>
                    <a:pt x="565543" y="238760"/>
                  </a:lnTo>
                  <a:lnTo>
                    <a:pt x="565543" y="241300"/>
                  </a:lnTo>
                  <a:lnTo>
                    <a:pt x="568337" y="241300"/>
                  </a:lnTo>
                  <a:lnTo>
                    <a:pt x="568845" y="242570"/>
                  </a:lnTo>
                  <a:lnTo>
                    <a:pt x="569353" y="242570"/>
                  </a:lnTo>
                  <a:lnTo>
                    <a:pt x="572147" y="245110"/>
                  </a:lnTo>
                  <a:lnTo>
                    <a:pt x="573671" y="247650"/>
                  </a:lnTo>
                  <a:lnTo>
                    <a:pt x="572655" y="247650"/>
                  </a:lnTo>
                  <a:lnTo>
                    <a:pt x="572655" y="254000"/>
                  </a:lnTo>
                  <a:lnTo>
                    <a:pt x="575068" y="251460"/>
                  </a:lnTo>
                  <a:lnTo>
                    <a:pt x="577862" y="251460"/>
                  </a:lnTo>
                  <a:lnTo>
                    <a:pt x="578370" y="254000"/>
                  </a:lnTo>
                  <a:lnTo>
                    <a:pt x="579386" y="254000"/>
                  </a:lnTo>
                  <a:lnTo>
                    <a:pt x="579386" y="260350"/>
                  </a:lnTo>
                  <a:lnTo>
                    <a:pt x="599833" y="285750"/>
                  </a:lnTo>
                  <a:lnTo>
                    <a:pt x="599452" y="285750"/>
                  </a:lnTo>
                  <a:lnTo>
                    <a:pt x="598944" y="287020"/>
                  </a:lnTo>
                  <a:lnTo>
                    <a:pt x="592721" y="287020"/>
                  </a:lnTo>
                  <a:lnTo>
                    <a:pt x="592721" y="293370"/>
                  </a:lnTo>
                  <a:lnTo>
                    <a:pt x="589419" y="295910"/>
                  </a:lnTo>
                  <a:lnTo>
                    <a:pt x="589927" y="298450"/>
                  </a:lnTo>
                  <a:lnTo>
                    <a:pt x="594118" y="298450"/>
                  </a:lnTo>
                  <a:lnTo>
                    <a:pt x="594118" y="304800"/>
                  </a:lnTo>
                  <a:lnTo>
                    <a:pt x="595134" y="302260"/>
                  </a:lnTo>
                  <a:lnTo>
                    <a:pt x="596531" y="299720"/>
                  </a:lnTo>
                  <a:lnTo>
                    <a:pt x="606564" y="302260"/>
                  </a:lnTo>
                  <a:lnTo>
                    <a:pt x="605548" y="308610"/>
                  </a:lnTo>
                  <a:lnTo>
                    <a:pt x="615581" y="314960"/>
                  </a:lnTo>
                  <a:lnTo>
                    <a:pt x="614692" y="321310"/>
                  </a:lnTo>
                  <a:lnTo>
                    <a:pt x="616597" y="321310"/>
                  </a:lnTo>
                  <a:lnTo>
                    <a:pt x="618502" y="327660"/>
                  </a:lnTo>
                  <a:lnTo>
                    <a:pt x="619899" y="334010"/>
                  </a:lnTo>
                  <a:lnTo>
                    <a:pt x="621804" y="340360"/>
                  </a:lnTo>
                  <a:lnTo>
                    <a:pt x="622312" y="340360"/>
                  </a:lnTo>
                  <a:lnTo>
                    <a:pt x="623709" y="346710"/>
                  </a:lnTo>
                  <a:lnTo>
                    <a:pt x="625614" y="356870"/>
                  </a:lnTo>
                  <a:lnTo>
                    <a:pt x="625233" y="361950"/>
                  </a:lnTo>
                  <a:lnTo>
                    <a:pt x="624217" y="365760"/>
                  </a:lnTo>
                  <a:lnTo>
                    <a:pt x="622312" y="365760"/>
                  </a:lnTo>
                  <a:lnTo>
                    <a:pt x="617486" y="369570"/>
                  </a:lnTo>
                  <a:lnTo>
                    <a:pt x="622820" y="368300"/>
                  </a:lnTo>
                  <a:lnTo>
                    <a:pt x="621931" y="375920"/>
                  </a:lnTo>
                  <a:lnTo>
                    <a:pt x="621804" y="378460"/>
                  </a:lnTo>
                  <a:lnTo>
                    <a:pt x="622820" y="381000"/>
                  </a:lnTo>
                  <a:lnTo>
                    <a:pt x="625233" y="378460"/>
                  </a:lnTo>
                  <a:lnTo>
                    <a:pt x="626122" y="378460"/>
                  </a:lnTo>
                  <a:lnTo>
                    <a:pt x="626630" y="374650"/>
                  </a:lnTo>
                  <a:lnTo>
                    <a:pt x="628027" y="374650"/>
                  </a:lnTo>
                  <a:lnTo>
                    <a:pt x="629043" y="381000"/>
                  </a:lnTo>
                  <a:lnTo>
                    <a:pt x="629043" y="387350"/>
                  </a:lnTo>
                  <a:lnTo>
                    <a:pt x="629170" y="388620"/>
                  </a:lnTo>
                  <a:lnTo>
                    <a:pt x="629297" y="391172"/>
                  </a:lnTo>
                  <a:lnTo>
                    <a:pt x="629335" y="374650"/>
                  </a:lnTo>
                  <a:lnTo>
                    <a:pt x="629348" y="368300"/>
                  </a:lnTo>
                  <a:lnTo>
                    <a:pt x="629424" y="330200"/>
                  </a:lnTo>
                  <a:lnTo>
                    <a:pt x="627138" y="323850"/>
                  </a:lnTo>
                  <a:lnTo>
                    <a:pt x="629424" y="323850"/>
                  </a:lnTo>
                  <a:lnTo>
                    <a:pt x="629424" y="321310"/>
                  </a:lnTo>
                  <a:lnTo>
                    <a:pt x="626122" y="321310"/>
                  </a:lnTo>
                  <a:lnTo>
                    <a:pt x="625614" y="318770"/>
                  </a:lnTo>
                  <a:lnTo>
                    <a:pt x="625233" y="317500"/>
                  </a:lnTo>
                  <a:lnTo>
                    <a:pt x="624725" y="317500"/>
                  </a:lnTo>
                  <a:lnTo>
                    <a:pt x="624217" y="308610"/>
                  </a:lnTo>
                  <a:lnTo>
                    <a:pt x="621423" y="304800"/>
                  </a:lnTo>
                  <a:lnTo>
                    <a:pt x="622312" y="302260"/>
                  </a:lnTo>
                  <a:lnTo>
                    <a:pt x="618883" y="302260"/>
                  </a:lnTo>
                  <a:lnTo>
                    <a:pt x="619493" y="299720"/>
                  </a:lnTo>
                  <a:lnTo>
                    <a:pt x="620407" y="295910"/>
                  </a:lnTo>
                  <a:lnTo>
                    <a:pt x="617486" y="289560"/>
                  </a:lnTo>
                  <a:lnTo>
                    <a:pt x="613676" y="289560"/>
                  </a:lnTo>
                  <a:lnTo>
                    <a:pt x="611771" y="285750"/>
                  </a:lnTo>
                  <a:lnTo>
                    <a:pt x="609358" y="283210"/>
                  </a:lnTo>
                  <a:lnTo>
                    <a:pt x="607453" y="279400"/>
                  </a:lnTo>
                  <a:lnTo>
                    <a:pt x="608469" y="279400"/>
                  </a:lnTo>
                  <a:lnTo>
                    <a:pt x="609358" y="276860"/>
                  </a:lnTo>
                  <a:lnTo>
                    <a:pt x="612787" y="276860"/>
                  </a:lnTo>
                  <a:lnTo>
                    <a:pt x="612279" y="273050"/>
                  </a:lnTo>
                  <a:lnTo>
                    <a:pt x="608469" y="270510"/>
                  </a:lnTo>
                  <a:lnTo>
                    <a:pt x="607453" y="266700"/>
                  </a:lnTo>
                  <a:lnTo>
                    <a:pt x="602754" y="266700"/>
                  </a:lnTo>
                  <a:lnTo>
                    <a:pt x="603262" y="267970"/>
                  </a:lnTo>
                  <a:lnTo>
                    <a:pt x="603262" y="270510"/>
                  </a:lnTo>
                  <a:lnTo>
                    <a:pt x="602754" y="270510"/>
                  </a:lnTo>
                  <a:lnTo>
                    <a:pt x="599833" y="266700"/>
                  </a:lnTo>
                  <a:lnTo>
                    <a:pt x="596531" y="261620"/>
                  </a:lnTo>
                  <a:lnTo>
                    <a:pt x="593737" y="257810"/>
                  </a:lnTo>
                  <a:lnTo>
                    <a:pt x="594118" y="257810"/>
                  </a:lnTo>
                  <a:lnTo>
                    <a:pt x="595642" y="254000"/>
                  </a:lnTo>
                  <a:lnTo>
                    <a:pt x="595134" y="251460"/>
                  </a:lnTo>
                  <a:lnTo>
                    <a:pt x="589419" y="251460"/>
                  </a:lnTo>
                  <a:lnTo>
                    <a:pt x="588403" y="247650"/>
                  </a:lnTo>
                  <a:lnTo>
                    <a:pt x="587387" y="245110"/>
                  </a:lnTo>
                  <a:lnTo>
                    <a:pt x="584593" y="242570"/>
                  </a:lnTo>
                  <a:lnTo>
                    <a:pt x="583831" y="241300"/>
                  </a:lnTo>
                  <a:lnTo>
                    <a:pt x="583196" y="238760"/>
                  </a:lnTo>
                  <a:lnTo>
                    <a:pt x="579767" y="241300"/>
                  </a:lnTo>
                  <a:lnTo>
                    <a:pt x="578370" y="238760"/>
                  </a:lnTo>
                  <a:lnTo>
                    <a:pt x="575576" y="234950"/>
                  </a:lnTo>
                  <a:lnTo>
                    <a:pt x="576973" y="228600"/>
                  </a:lnTo>
                  <a:lnTo>
                    <a:pt x="574052" y="228600"/>
                  </a:lnTo>
                  <a:lnTo>
                    <a:pt x="582764" y="219710"/>
                  </a:lnTo>
                  <a:lnTo>
                    <a:pt x="586498" y="215900"/>
                  </a:lnTo>
                  <a:lnTo>
                    <a:pt x="592213" y="219710"/>
                  </a:lnTo>
                  <a:lnTo>
                    <a:pt x="596531" y="226060"/>
                  </a:lnTo>
                  <a:lnTo>
                    <a:pt x="595642" y="228600"/>
                  </a:lnTo>
                  <a:lnTo>
                    <a:pt x="600341" y="228600"/>
                  </a:lnTo>
                  <a:lnTo>
                    <a:pt x="601357" y="222250"/>
                  </a:lnTo>
                  <a:lnTo>
                    <a:pt x="607961" y="223520"/>
                  </a:lnTo>
                  <a:lnTo>
                    <a:pt x="608977" y="228600"/>
                  </a:lnTo>
                  <a:lnTo>
                    <a:pt x="609866" y="234950"/>
                  </a:lnTo>
                  <a:lnTo>
                    <a:pt x="612279" y="238760"/>
                  </a:lnTo>
                  <a:lnTo>
                    <a:pt x="615073" y="241300"/>
                  </a:lnTo>
                  <a:lnTo>
                    <a:pt x="619518" y="241300"/>
                  </a:lnTo>
                  <a:lnTo>
                    <a:pt x="620407" y="242570"/>
                  </a:lnTo>
                  <a:lnTo>
                    <a:pt x="625614" y="242570"/>
                  </a:lnTo>
                  <a:lnTo>
                    <a:pt x="630440" y="247650"/>
                  </a:lnTo>
                  <a:lnTo>
                    <a:pt x="630440" y="248920"/>
                  </a:lnTo>
                  <a:lnTo>
                    <a:pt x="630948" y="251460"/>
                  </a:lnTo>
                  <a:lnTo>
                    <a:pt x="642759" y="251460"/>
                  </a:lnTo>
                  <a:lnTo>
                    <a:pt x="642759" y="254000"/>
                  </a:lnTo>
                  <a:lnTo>
                    <a:pt x="643267" y="257810"/>
                  </a:lnTo>
                  <a:lnTo>
                    <a:pt x="645680" y="260350"/>
                  </a:lnTo>
                  <a:lnTo>
                    <a:pt x="650379" y="260350"/>
                  </a:lnTo>
                  <a:lnTo>
                    <a:pt x="651014" y="261620"/>
                  </a:lnTo>
                  <a:lnTo>
                    <a:pt x="651395" y="264160"/>
                  </a:lnTo>
                  <a:lnTo>
                    <a:pt x="653300" y="267970"/>
                  </a:lnTo>
                  <a:lnTo>
                    <a:pt x="657618" y="270510"/>
                  </a:lnTo>
                  <a:lnTo>
                    <a:pt x="658126" y="274320"/>
                  </a:lnTo>
                  <a:lnTo>
                    <a:pt x="662444" y="274320"/>
                  </a:lnTo>
                  <a:lnTo>
                    <a:pt x="663333" y="279400"/>
                  </a:lnTo>
                  <a:lnTo>
                    <a:pt x="670445" y="279400"/>
                  </a:lnTo>
                  <a:lnTo>
                    <a:pt x="674763" y="276860"/>
                  </a:lnTo>
                  <a:lnTo>
                    <a:pt x="676668" y="276860"/>
                  </a:lnTo>
                  <a:lnTo>
                    <a:pt x="698004" y="336550"/>
                  </a:lnTo>
                  <a:lnTo>
                    <a:pt x="702830" y="374650"/>
                  </a:lnTo>
                  <a:lnTo>
                    <a:pt x="703084" y="378460"/>
                  </a:lnTo>
                  <a:lnTo>
                    <a:pt x="703160" y="379730"/>
                  </a:lnTo>
                  <a:lnTo>
                    <a:pt x="703249" y="381000"/>
                  </a:lnTo>
                  <a:lnTo>
                    <a:pt x="703338" y="382270"/>
                  </a:lnTo>
                  <a:lnTo>
                    <a:pt x="703821" y="391172"/>
                  </a:lnTo>
                  <a:lnTo>
                    <a:pt x="703948" y="334010"/>
                  </a:lnTo>
                  <a:lnTo>
                    <a:pt x="703948" y="321233"/>
                  </a:lnTo>
                  <a:lnTo>
                    <a:pt x="691019" y="280670"/>
                  </a:lnTo>
                  <a:lnTo>
                    <a:pt x="689216" y="276860"/>
                  </a:lnTo>
                  <a:lnTo>
                    <a:pt x="684415" y="266700"/>
                  </a:lnTo>
                  <a:lnTo>
                    <a:pt x="685304" y="264160"/>
                  </a:lnTo>
                  <a:lnTo>
                    <a:pt x="686320" y="260350"/>
                  </a:lnTo>
                  <a:lnTo>
                    <a:pt x="689114" y="261620"/>
                  </a:lnTo>
                  <a:lnTo>
                    <a:pt x="693432" y="264160"/>
                  </a:lnTo>
                  <a:lnTo>
                    <a:pt x="692797" y="260350"/>
                  </a:lnTo>
                  <a:lnTo>
                    <a:pt x="690638" y="254000"/>
                  </a:lnTo>
                  <a:lnTo>
                    <a:pt x="684923" y="248920"/>
                  </a:lnTo>
                  <a:lnTo>
                    <a:pt x="685304" y="247650"/>
                  </a:lnTo>
                  <a:lnTo>
                    <a:pt x="685812" y="245110"/>
                  </a:lnTo>
                  <a:lnTo>
                    <a:pt x="679589" y="241300"/>
                  </a:lnTo>
                  <a:lnTo>
                    <a:pt x="679970" y="238760"/>
                  </a:lnTo>
                  <a:lnTo>
                    <a:pt x="680478" y="238760"/>
                  </a:lnTo>
                  <a:lnTo>
                    <a:pt x="674763" y="234950"/>
                  </a:lnTo>
                  <a:lnTo>
                    <a:pt x="675779" y="232410"/>
                  </a:lnTo>
                  <a:lnTo>
                    <a:pt x="672350" y="226060"/>
                  </a:lnTo>
                  <a:lnTo>
                    <a:pt x="666254" y="222250"/>
                  </a:lnTo>
                  <a:lnTo>
                    <a:pt x="665746" y="217170"/>
                  </a:lnTo>
                  <a:lnTo>
                    <a:pt x="660539" y="215900"/>
                  </a:lnTo>
                  <a:lnTo>
                    <a:pt x="659396" y="215900"/>
                  </a:lnTo>
                  <a:lnTo>
                    <a:pt x="651014" y="204470"/>
                  </a:lnTo>
                  <a:lnTo>
                    <a:pt x="651395" y="203200"/>
                  </a:lnTo>
                  <a:lnTo>
                    <a:pt x="648474" y="200660"/>
                  </a:lnTo>
                  <a:lnTo>
                    <a:pt x="648474" y="196850"/>
                  </a:lnTo>
                  <a:lnTo>
                    <a:pt x="645680" y="194310"/>
                  </a:lnTo>
                  <a:lnTo>
                    <a:pt x="641362" y="194310"/>
                  </a:lnTo>
                  <a:lnTo>
                    <a:pt x="632853" y="185420"/>
                  </a:lnTo>
                  <a:lnTo>
                    <a:pt x="631837" y="181610"/>
                  </a:lnTo>
                  <a:lnTo>
                    <a:pt x="627519" y="181610"/>
                  </a:lnTo>
                  <a:lnTo>
                    <a:pt x="628027" y="175260"/>
                  </a:lnTo>
                  <a:lnTo>
                    <a:pt x="637933" y="165100"/>
                  </a:lnTo>
                  <a:lnTo>
                    <a:pt x="674763" y="127000"/>
                  </a:lnTo>
                  <a:lnTo>
                    <a:pt x="700163" y="156210"/>
                  </a:lnTo>
                  <a:lnTo>
                    <a:pt x="741438" y="219710"/>
                  </a:lnTo>
                  <a:lnTo>
                    <a:pt x="769124" y="285750"/>
                  </a:lnTo>
                  <a:lnTo>
                    <a:pt x="782967" y="356870"/>
                  </a:lnTo>
                  <a:lnTo>
                    <a:pt x="783983" y="374650"/>
                  </a:lnTo>
                  <a:lnTo>
                    <a:pt x="784110" y="374650"/>
                  </a:lnTo>
                  <a:lnTo>
                    <a:pt x="784237" y="378460"/>
                  </a:lnTo>
                  <a:lnTo>
                    <a:pt x="784364" y="381000"/>
                  </a:lnTo>
                  <a:lnTo>
                    <a:pt x="784491" y="382270"/>
                  </a:lnTo>
                  <a:lnTo>
                    <a:pt x="784618" y="384810"/>
                  </a:lnTo>
                  <a:lnTo>
                    <a:pt x="784745" y="387350"/>
                  </a:lnTo>
                  <a:lnTo>
                    <a:pt x="784872" y="388620"/>
                  </a:lnTo>
                  <a:lnTo>
                    <a:pt x="784999" y="391172"/>
                  </a:lnTo>
                  <a:lnTo>
                    <a:pt x="785126" y="311150"/>
                  </a:lnTo>
                  <a:lnTo>
                    <a:pt x="765949" y="248920"/>
                  </a:lnTo>
                  <a:lnTo>
                    <a:pt x="749439" y="213360"/>
                  </a:lnTo>
                  <a:lnTo>
                    <a:pt x="729246" y="177800"/>
                  </a:lnTo>
                  <a:lnTo>
                    <a:pt x="705358" y="146050"/>
                  </a:lnTo>
                  <a:lnTo>
                    <a:pt x="687209" y="127000"/>
                  </a:lnTo>
                  <a:lnTo>
                    <a:pt x="678065" y="115570"/>
                  </a:lnTo>
                  <a:lnTo>
                    <a:pt x="668159" y="107950"/>
                  </a:lnTo>
                  <a:lnTo>
                    <a:pt x="668159" y="120650"/>
                  </a:lnTo>
                  <a:lnTo>
                    <a:pt x="625233" y="162560"/>
                  </a:lnTo>
                  <a:lnTo>
                    <a:pt x="623709" y="162560"/>
                  </a:lnTo>
                  <a:lnTo>
                    <a:pt x="622312" y="165100"/>
                  </a:lnTo>
                  <a:lnTo>
                    <a:pt x="620915" y="162560"/>
                  </a:lnTo>
                  <a:lnTo>
                    <a:pt x="617994" y="162560"/>
                  </a:lnTo>
                  <a:lnTo>
                    <a:pt x="622312" y="158750"/>
                  </a:lnTo>
                  <a:lnTo>
                    <a:pt x="622312" y="156210"/>
                  </a:lnTo>
                  <a:lnTo>
                    <a:pt x="621169" y="153670"/>
                  </a:lnTo>
                  <a:lnTo>
                    <a:pt x="619899" y="152400"/>
                  </a:lnTo>
                  <a:lnTo>
                    <a:pt x="612787" y="153670"/>
                  </a:lnTo>
                  <a:lnTo>
                    <a:pt x="612787" y="152400"/>
                  </a:lnTo>
                  <a:lnTo>
                    <a:pt x="612279" y="152400"/>
                  </a:lnTo>
                  <a:lnTo>
                    <a:pt x="610882" y="146050"/>
                  </a:lnTo>
                  <a:lnTo>
                    <a:pt x="610438" y="139763"/>
                  </a:lnTo>
                  <a:lnTo>
                    <a:pt x="607453" y="137160"/>
                  </a:lnTo>
                  <a:lnTo>
                    <a:pt x="607453" y="134620"/>
                  </a:lnTo>
                  <a:lnTo>
                    <a:pt x="602754" y="137160"/>
                  </a:lnTo>
                  <a:lnTo>
                    <a:pt x="602754" y="130810"/>
                  </a:lnTo>
                  <a:lnTo>
                    <a:pt x="597928" y="130810"/>
                  </a:lnTo>
                  <a:lnTo>
                    <a:pt x="597801" y="127000"/>
                  </a:lnTo>
                  <a:lnTo>
                    <a:pt x="597547" y="124460"/>
                  </a:lnTo>
                  <a:lnTo>
                    <a:pt x="588911" y="124460"/>
                  </a:lnTo>
                  <a:lnTo>
                    <a:pt x="587387" y="121920"/>
                  </a:lnTo>
                  <a:lnTo>
                    <a:pt x="587387" y="196850"/>
                  </a:lnTo>
                  <a:lnTo>
                    <a:pt x="587387" y="203200"/>
                  </a:lnTo>
                  <a:lnTo>
                    <a:pt x="583196" y="203200"/>
                  </a:lnTo>
                  <a:lnTo>
                    <a:pt x="583196" y="204470"/>
                  </a:lnTo>
                  <a:lnTo>
                    <a:pt x="569353" y="219710"/>
                  </a:lnTo>
                  <a:lnTo>
                    <a:pt x="567956" y="217170"/>
                  </a:lnTo>
                  <a:lnTo>
                    <a:pt x="565543" y="217170"/>
                  </a:lnTo>
                  <a:lnTo>
                    <a:pt x="563638" y="219710"/>
                  </a:lnTo>
                  <a:lnTo>
                    <a:pt x="564413" y="210820"/>
                  </a:lnTo>
                  <a:lnTo>
                    <a:pt x="564527" y="209550"/>
                  </a:lnTo>
                  <a:lnTo>
                    <a:pt x="567956" y="207010"/>
                  </a:lnTo>
                  <a:lnTo>
                    <a:pt x="569861" y="209550"/>
                  </a:lnTo>
                  <a:lnTo>
                    <a:pt x="568972" y="207010"/>
                  </a:lnTo>
                  <a:lnTo>
                    <a:pt x="568210" y="207010"/>
                  </a:lnTo>
                  <a:lnTo>
                    <a:pt x="563003" y="198120"/>
                  </a:lnTo>
                  <a:lnTo>
                    <a:pt x="556907" y="191770"/>
                  </a:lnTo>
                  <a:lnTo>
                    <a:pt x="556907" y="232410"/>
                  </a:lnTo>
                  <a:lnTo>
                    <a:pt x="507250" y="280670"/>
                  </a:lnTo>
                  <a:lnTo>
                    <a:pt x="500646" y="275907"/>
                  </a:lnTo>
                  <a:lnTo>
                    <a:pt x="500646" y="287020"/>
                  </a:lnTo>
                  <a:lnTo>
                    <a:pt x="497725" y="292100"/>
                  </a:lnTo>
                  <a:lnTo>
                    <a:pt x="496328" y="289560"/>
                  </a:lnTo>
                  <a:lnTo>
                    <a:pt x="492010" y="289560"/>
                  </a:lnTo>
                  <a:lnTo>
                    <a:pt x="492010" y="285750"/>
                  </a:lnTo>
                  <a:lnTo>
                    <a:pt x="488200" y="283210"/>
                  </a:lnTo>
                  <a:lnTo>
                    <a:pt x="488581" y="285750"/>
                  </a:lnTo>
                  <a:lnTo>
                    <a:pt x="488581" y="289560"/>
                  </a:lnTo>
                  <a:lnTo>
                    <a:pt x="484771" y="289560"/>
                  </a:lnTo>
                  <a:lnTo>
                    <a:pt x="483882" y="287020"/>
                  </a:lnTo>
                  <a:lnTo>
                    <a:pt x="481469" y="292100"/>
                  </a:lnTo>
                  <a:lnTo>
                    <a:pt x="480961" y="293370"/>
                  </a:lnTo>
                  <a:lnTo>
                    <a:pt x="483374" y="293370"/>
                  </a:lnTo>
                  <a:lnTo>
                    <a:pt x="485787" y="295910"/>
                  </a:lnTo>
                  <a:lnTo>
                    <a:pt x="490105" y="292100"/>
                  </a:lnTo>
                  <a:lnTo>
                    <a:pt x="490486" y="295910"/>
                  </a:lnTo>
                  <a:lnTo>
                    <a:pt x="490994" y="298450"/>
                  </a:lnTo>
                  <a:lnTo>
                    <a:pt x="475246" y="312420"/>
                  </a:lnTo>
                  <a:lnTo>
                    <a:pt x="471055" y="312420"/>
                  </a:lnTo>
                  <a:lnTo>
                    <a:pt x="469531" y="317500"/>
                  </a:lnTo>
                  <a:lnTo>
                    <a:pt x="463816" y="312420"/>
                  </a:lnTo>
                  <a:lnTo>
                    <a:pt x="465721" y="311150"/>
                  </a:lnTo>
                  <a:lnTo>
                    <a:pt x="467245" y="308610"/>
                  </a:lnTo>
                  <a:lnTo>
                    <a:pt x="467245" y="306070"/>
                  </a:lnTo>
                  <a:lnTo>
                    <a:pt x="465213" y="304800"/>
                  </a:lnTo>
                  <a:lnTo>
                    <a:pt x="462927" y="311150"/>
                  </a:lnTo>
                  <a:lnTo>
                    <a:pt x="457212" y="311150"/>
                  </a:lnTo>
                  <a:lnTo>
                    <a:pt x="455688" y="312420"/>
                  </a:lnTo>
                  <a:lnTo>
                    <a:pt x="456704" y="314960"/>
                  </a:lnTo>
                  <a:lnTo>
                    <a:pt x="458101" y="317500"/>
                  </a:lnTo>
                  <a:lnTo>
                    <a:pt x="455307" y="314960"/>
                  </a:lnTo>
                  <a:lnTo>
                    <a:pt x="453275" y="321310"/>
                  </a:lnTo>
                  <a:lnTo>
                    <a:pt x="454799" y="321310"/>
                  </a:lnTo>
                  <a:lnTo>
                    <a:pt x="459498" y="323850"/>
                  </a:lnTo>
                  <a:lnTo>
                    <a:pt x="456196" y="323850"/>
                  </a:lnTo>
                  <a:lnTo>
                    <a:pt x="457593" y="325120"/>
                  </a:lnTo>
                  <a:lnTo>
                    <a:pt x="458609" y="327660"/>
                  </a:lnTo>
                  <a:lnTo>
                    <a:pt x="461022" y="325120"/>
                  </a:lnTo>
                  <a:lnTo>
                    <a:pt x="461403" y="327660"/>
                  </a:lnTo>
                  <a:lnTo>
                    <a:pt x="458609" y="330200"/>
                  </a:lnTo>
                  <a:lnTo>
                    <a:pt x="452894" y="330200"/>
                  </a:lnTo>
                  <a:lnTo>
                    <a:pt x="451370" y="331470"/>
                  </a:lnTo>
                  <a:lnTo>
                    <a:pt x="445655" y="327660"/>
                  </a:lnTo>
                  <a:lnTo>
                    <a:pt x="445655" y="416560"/>
                  </a:lnTo>
                  <a:lnTo>
                    <a:pt x="445655" y="420370"/>
                  </a:lnTo>
                  <a:lnTo>
                    <a:pt x="440956" y="422910"/>
                  </a:lnTo>
                  <a:lnTo>
                    <a:pt x="442353" y="431800"/>
                  </a:lnTo>
                  <a:lnTo>
                    <a:pt x="440448" y="433070"/>
                  </a:lnTo>
                  <a:lnTo>
                    <a:pt x="440448" y="435610"/>
                  </a:lnTo>
                  <a:lnTo>
                    <a:pt x="438035" y="438150"/>
                  </a:lnTo>
                  <a:lnTo>
                    <a:pt x="438035" y="441960"/>
                  </a:lnTo>
                  <a:lnTo>
                    <a:pt x="429907" y="441960"/>
                  </a:lnTo>
                  <a:lnTo>
                    <a:pt x="429907" y="482600"/>
                  </a:lnTo>
                  <a:lnTo>
                    <a:pt x="426097" y="483870"/>
                  </a:lnTo>
                  <a:lnTo>
                    <a:pt x="423303" y="488950"/>
                  </a:lnTo>
                  <a:lnTo>
                    <a:pt x="418985" y="486410"/>
                  </a:lnTo>
                  <a:lnTo>
                    <a:pt x="414159" y="486410"/>
                  </a:lnTo>
                  <a:lnTo>
                    <a:pt x="412762" y="482600"/>
                  </a:lnTo>
                  <a:lnTo>
                    <a:pt x="421652" y="482600"/>
                  </a:lnTo>
                  <a:lnTo>
                    <a:pt x="421779" y="480060"/>
                  </a:lnTo>
                  <a:lnTo>
                    <a:pt x="425589" y="480060"/>
                  </a:lnTo>
                  <a:lnTo>
                    <a:pt x="427113" y="477520"/>
                  </a:lnTo>
                  <a:lnTo>
                    <a:pt x="428002" y="480060"/>
                  </a:lnTo>
                  <a:lnTo>
                    <a:pt x="429907" y="482600"/>
                  </a:lnTo>
                  <a:lnTo>
                    <a:pt x="429907" y="441960"/>
                  </a:lnTo>
                  <a:lnTo>
                    <a:pt x="428002" y="441960"/>
                  </a:lnTo>
                  <a:lnTo>
                    <a:pt x="427913" y="457200"/>
                  </a:lnTo>
                  <a:lnTo>
                    <a:pt x="427913" y="458470"/>
                  </a:lnTo>
                  <a:lnTo>
                    <a:pt x="427748" y="461010"/>
                  </a:lnTo>
                  <a:lnTo>
                    <a:pt x="427748" y="463550"/>
                  </a:lnTo>
                  <a:lnTo>
                    <a:pt x="427621" y="463550"/>
                  </a:lnTo>
                  <a:lnTo>
                    <a:pt x="427621" y="464820"/>
                  </a:lnTo>
                  <a:lnTo>
                    <a:pt x="427113" y="467360"/>
                  </a:lnTo>
                  <a:lnTo>
                    <a:pt x="424700" y="469900"/>
                  </a:lnTo>
                  <a:lnTo>
                    <a:pt x="419874" y="469900"/>
                  </a:lnTo>
                  <a:lnTo>
                    <a:pt x="419874" y="461010"/>
                  </a:lnTo>
                  <a:lnTo>
                    <a:pt x="423684" y="457200"/>
                  </a:lnTo>
                  <a:lnTo>
                    <a:pt x="427913" y="457200"/>
                  </a:lnTo>
                  <a:lnTo>
                    <a:pt x="427913" y="441909"/>
                  </a:lnTo>
                  <a:lnTo>
                    <a:pt x="424192" y="439420"/>
                  </a:lnTo>
                  <a:lnTo>
                    <a:pt x="416572" y="441960"/>
                  </a:lnTo>
                  <a:lnTo>
                    <a:pt x="418985" y="445770"/>
                  </a:lnTo>
                  <a:lnTo>
                    <a:pt x="413778" y="445770"/>
                  </a:lnTo>
                  <a:lnTo>
                    <a:pt x="410857" y="450850"/>
                  </a:lnTo>
                  <a:lnTo>
                    <a:pt x="413270" y="454660"/>
                  </a:lnTo>
                  <a:lnTo>
                    <a:pt x="409841" y="454660"/>
                  </a:lnTo>
                  <a:lnTo>
                    <a:pt x="409841" y="482600"/>
                  </a:lnTo>
                  <a:lnTo>
                    <a:pt x="409613" y="482600"/>
                  </a:lnTo>
                  <a:lnTo>
                    <a:pt x="409587" y="486410"/>
                  </a:lnTo>
                  <a:lnTo>
                    <a:pt x="409460" y="488950"/>
                  </a:lnTo>
                  <a:lnTo>
                    <a:pt x="407555" y="490220"/>
                  </a:lnTo>
                  <a:lnTo>
                    <a:pt x="402729" y="496570"/>
                  </a:lnTo>
                  <a:lnTo>
                    <a:pt x="407555" y="496570"/>
                  </a:lnTo>
                  <a:lnTo>
                    <a:pt x="404126" y="499110"/>
                  </a:lnTo>
                  <a:lnTo>
                    <a:pt x="401840" y="501650"/>
                  </a:lnTo>
                  <a:lnTo>
                    <a:pt x="401840" y="492760"/>
                  </a:lnTo>
                  <a:lnTo>
                    <a:pt x="401840" y="483870"/>
                  </a:lnTo>
                  <a:lnTo>
                    <a:pt x="407047" y="482600"/>
                  </a:lnTo>
                  <a:lnTo>
                    <a:pt x="409613" y="482600"/>
                  </a:lnTo>
                  <a:lnTo>
                    <a:pt x="409740" y="467360"/>
                  </a:lnTo>
                  <a:lnTo>
                    <a:pt x="409841" y="454660"/>
                  </a:lnTo>
                  <a:lnTo>
                    <a:pt x="408952" y="454660"/>
                  </a:lnTo>
                  <a:lnTo>
                    <a:pt x="408952" y="463550"/>
                  </a:lnTo>
                  <a:lnTo>
                    <a:pt x="404126" y="467360"/>
                  </a:lnTo>
                  <a:lnTo>
                    <a:pt x="404634" y="473710"/>
                  </a:lnTo>
                  <a:lnTo>
                    <a:pt x="392188" y="473710"/>
                  </a:lnTo>
                  <a:lnTo>
                    <a:pt x="392188" y="488950"/>
                  </a:lnTo>
                  <a:lnTo>
                    <a:pt x="391401" y="492315"/>
                  </a:lnTo>
                  <a:lnTo>
                    <a:pt x="391299" y="492760"/>
                  </a:lnTo>
                  <a:lnTo>
                    <a:pt x="389902" y="490220"/>
                  </a:lnTo>
                  <a:lnTo>
                    <a:pt x="388886" y="492760"/>
                  </a:lnTo>
                  <a:lnTo>
                    <a:pt x="390791" y="495300"/>
                  </a:lnTo>
                  <a:lnTo>
                    <a:pt x="387489" y="495300"/>
                  </a:lnTo>
                  <a:lnTo>
                    <a:pt x="387489" y="496570"/>
                  </a:lnTo>
                  <a:lnTo>
                    <a:pt x="386473" y="499110"/>
                  </a:lnTo>
                  <a:lnTo>
                    <a:pt x="387489" y="499110"/>
                  </a:lnTo>
                  <a:lnTo>
                    <a:pt x="386054" y="501713"/>
                  </a:lnTo>
                  <a:lnTo>
                    <a:pt x="390321" y="501713"/>
                  </a:lnTo>
                  <a:lnTo>
                    <a:pt x="391325" y="501713"/>
                  </a:lnTo>
                  <a:lnTo>
                    <a:pt x="389902" y="499110"/>
                  </a:lnTo>
                  <a:lnTo>
                    <a:pt x="392188" y="499110"/>
                  </a:lnTo>
                  <a:lnTo>
                    <a:pt x="392188" y="502920"/>
                  </a:lnTo>
                  <a:lnTo>
                    <a:pt x="391299" y="502920"/>
                  </a:lnTo>
                  <a:lnTo>
                    <a:pt x="390321" y="501713"/>
                  </a:lnTo>
                  <a:lnTo>
                    <a:pt x="390283" y="505460"/>
                  </a:lnTo>
                  <a:lnTo>
                    <a:pt x="387489" y="505460"/>
                  </a:lnTo>
                  <a:lnTo>
                    <a:pt x="390283" y="509270"/>
                  </a:lnTo>
                  <a:lnTo>
                    <a:pt x="392188" y="509270"/>
                  </a:lnTo>
                  <a:lnTo>
                    <a:pt x="392188" y="520700"/>
                  </a:lnTo>
                  <a:lnTo>
                    <a:pt x="378853" y="518160"/>
                  </a:lnTo>
                  <a:lnTo>
                    <a:pt x="377837" y="518160"/>
                  </a:lnTo>
                  <a:lnTo>
                    <a:pt x="377710" y="520700"/>
                  </a:lnTo>
                  <a:lnTo>
                    <a:pt x="377583" y="521970"/>
                  </a:lnTo>
                  <a:lnTo>
                    <a:pt x="377583" y="524510"/>
                  </a:lnTo>
                  <a:lnTo>
                    <a:pt x="375043" y="524510"/>
                  </a:lnTo>
                  <a:lnTo>
                    <a:pt x="375043" y="537210"/>
                  </a:lnTo>
                  <a:lnTo>
                    <a:pt x="379361" y="534670"/>
                  </a:lnTo>
                  <a:lnTo>
                    <a:pt x="379361" y="539750"/>
                  </a:lnTo>
                  <a:lnTo>
                    <a:pt x="390283" y="539750"/>
                  </a:lnTo>
                  <a:lnTo>
                    <a:pt x="392188" y="537210"/>
                  </a:lnTo>
                  <a:lnTo>
                    <a:pt x="392188" y="543560"/>
                  </a:lnTo>
                  <a:lnTo>
                    <a:pt x="392188" y="622300"/>
                  </a:lnTo>
                  <a:lnTo>
                    <a:pt x="392188" y="787400"/>
                  </a:lnTo>
                  <a:lnTo>
                    <a:pt x="350024" y="784860"/>
                  </a:lnTo>
                  <a:lnTo>
                    <a:pt x="308597" y="775970"/>
                  </a:lnTo>
                  <a:lnTo>
                    <a:pt x="268478" y="765810"/>
                  </a:lnTo>
                  <a:lnTo>
                    <a:pt x="229958" y="749300"/>
                  </a:lnTo>
                  <a:lnTo>
                    <a:pt x="175425" y="717550"/>
                  </a:lnTo>
                  <a:lnTo>
                    <a:pt x="125907" y="676910"/>
                  </a:lnTo>
                  <a:lnTo>
                    <a:pt x="132232" y="670560"/>
                  </a:lnTo>
                  <a:lnTo>
                    <a:pt x="176504" y="626110"/>
                  </a:lnTo>
                  <a:lnTo>
                    <a:pt x="218630" y="660400"/>
                  </a:lnTo>
                  <a:lnTo>
                    <a:pt x="265760" y="685800"/>
                  </a:lnTo>
                  <a:lnTo>
                    <a:pt x="327037" y="706120"/>
                  </a:lnTo>
                  <a:lnTo>
                    <a:pt x="392188" y="715010"/>
                  </a:lnTo>
                  <a:lnTo>
                    <a:pt x="392188" y="704850"/>
                  </a:lnTo>
                  <a:lnTo>
                    <a:pt x="360438" y="702310"/>
                  </a:lnTo>
                  <a:lnTo>
                    <a:pt x="329361" y="698500"/>
                  </a:lnTo>
                  <a:lnTo>
                    <a:pt x="270052" y="676910"/>
                  </a:lnTo>
                  <a:lnTo>
                    <a:pt x="224472" y="651510"/>
                  </a:lnTo>
                  <a:lnTo>
                    <a:pt x="190334" y="626110"/>
                  </a:lnTo>
                  <a:lnTo>
                    <a:pt x="183184" y="619760"/>
                  </a:lnTo>
                  <a:lnTo>
                    <a:pt x="191528" y="610870"/>
                  </a:lnTo>
                  <a:lnTo>
                    <a:pt x="192735" y="609600"/>
                  </a:lnTo>
                  <a:lnTo>
                    <a:pt x="193687" y="610870"/>
                  </a:lnTo>
                  <a:lnTo>
                    <a:pt x="193687" y="613410"/>
                  </a:lnTo>
                  <a:lnTo>
                    <a:pt x="194640" y="619760"/>
                  </a:lnTo>
                  <a:lnTo>
                    <a:pt x="197510" y="617220"/>
                  </a:lnTo>
                  <a:lnTo>
                    <a:pt x="220408" y="615950"/>
                  </a:lnTo>
                  <a:lnTo>
                    <a:pt x="228536" y="609600"/>
                  </a:lnTo>
                  <a:lnTo>
                    <a:pt x="259080" y="609600"/>
                  </a:lnTo>
                  <a:lnTo>
                    <a:pt x="252869" y="594360"/>
                  </a:lnTo>
                  <a:lnTo>
                    <a:pt x="249529" y="594360"/>
                  </a:lnTo>
                  <a:lnTo>
                    <a:pt x="249529" y="590550"/>
                  </a:lnTo>
                  <a:lnTo>
                    <a:pt x="261975" y="598170"/>
                  </a:lnTo>
                  <a:lnTo>
                    <a:pt x="274955" y="607060"/>
                  </a:lnTo>
                  <a:lnTo>
                    <a:pt x="288467" y="613410"/>
                  </a:lnTo>
                  <a:lnTo>
                    <a:pt x="302514" y="622300"/>
                  </a:lnTo>
                  <a:lnTo>
                    <a:pt x="346125" y="635000"/>
                  </a:lnTo>
                  <a:lnTo>
                    <a:pt x="368947" y="638810"/>
                  </a:lnTo>
                  <a:lnTo>
                    <a:pt x="392188" y="641350"/>
                  </a:lnTo>
                  <a:lnTo>
                    <a:pt x="392188" y="629920"/>
                  </a:lnTo>
                  <a:lnTo>
                    <a:pt x="370217" y="628650"/>
                  </a:lnTo>
                  <a:lnTo>
                    <a:pt x="348500" y="626110"/>
                  </a:lnTo>
                  <a:lnTo>
                    <a:pt x="307289" y="613410"/>
                  </a:lnTo>
                  <a:lnTo>
                    <a:pt x="273037" y="594360"/>
                  </a:lnTo>
                  <a:lnTo>
                    <a:pt x="240677" y="568960"/>
                  </a:lnTo>
                  <a:lnTo>
                    <a:pt x="236169" y="565150"/>
                  </a:lnTo>
                  <a:lnTo>
                    <a:pt x="242493" y="558800"/>
                  </a:lnTo>
                  <a:lnTo>
                    <a:pt x="286766" y="514350"/>
                  </a:lnTo>
                  <a:lnTo>
                    <a:pt x="299453" y="527050"/>
                  </a:lnTo>
                  <a:lnTo>
                    <a:pt x="313080" y="534670"/>
                  </a:lnTo>
                  <a:lnTo>
                    <a:pt x="327507" y="543560"/>
                  </a:lnTo>
                  <a:lnTo>
                    <a:pt x="342607" y="549910"/>
                  </a:lnTo>
                  <a:lnTo>
                    <a:pt x="348373" y="552450"/>
                  </a:lnTo>
                  <a:lnTo>
                    <a:pt x="359803" y="553720"/>
                  </a:lnTo>
                  <a:lnTo>
                    <a:pt x="358787" y="556260"/>
                  </a:lnTo>
                  <a:lnTo>
                    <a:pt x="358406" y="556260"/>
                  </a:lnTo>
                  <a:lnTo>
                    <a:pt x="359295" y="558800"/>
                  </a:lnTo>
                  <a:lnTo>
                    <a:pt x="354977" y="560070"/>
                  </a:lnTo>
                  <a:lnTo>
                    <a:pt x="351675" y="562610"/>
                  </a:lnTo>
                  <a:lnTo>
                    <a:pt x="349262" y="565150"/>
                  </a:lnTo>
                  <a:lnTo>
                    <a:pt x="344512" y="566420"/>
                  </a:lnTo>
                  <a:lnTo>
                    <a:pt x="343560" y="575310"/>
                  </a:lnTo>
                  <a:lnTo>
                    <a:pt x="341172" y="577850"/>
                  </a:lnTo>
                  <a:lnTo>
                    <a:pt x="341172" y="581660"/>
                  </a:lnTo>
                  <a:lnTo>
                    <a:pt x="338315" y="581660"/>
                  </a:lnTo>
                  <a:lnTo>
                    <a:pt x="338315" y="584200"/>
                  </a:lnTo>
                  <a:lnTo>
                    <a:pt x="334492" y="584200"/>
                  </a:lnTo>
                  <a:lnTo>
                    <a:pt x="336880" y="590550"/>
                  </a:lnTo>
                  <a:lnTo>
                    <a:pt x="339750" y="591820"/>
                  </a:lnTo>
                  <a:lnTo>
                    <a:pt x="345478" y="591820"/>
                  </a:lnTo>
                  <a:lnTo>
                    <a:pt x="343090" y="600710"/>
                  </a:lnTo>
                  <a:lnTo>
                    <a:pt x="346430" y="600710"/>
                  </a:lnTo>
                  <a:lnTo>
                    <a:pt x="347865" y="604520"/>
                  </a:lnTo>
                  <a:lnTo>
                    <a:pt x="351167" y="610870"/>
                  </a:lnTo>
                  <a:lnTo>
                    <a:pt x="352564" y="615950"/>
                  </a:lnTo>
                  <a:lnTo>
                    <a:pt x="355993" y="615950"/>
                  </a:lnTo>
                  <a:lnTo>
                    <a:pt x="357390" y="613410"/>
                  </a:lnTo>
                  <a:lnTo>
                    <a:pt x="359295" y="613410"/>
                  </a:lnTo>
                  <a:lnTo>
                    <a:pt x="360692" y="619760"/>
                  </a:lnTo>
                  <a:lnTo>
                    <a:pt x="376948" y="619760"/>
                  </a:lnTo>
                  <a:lnTo>
                    <a:pt x="376059" y="622300"/>
                  </a:lnTo>
                  <a:lnTo>
                    <a:pt x="392188" y="622300"/>
                  </a:lnTo>
                  <a:lnTo>
                    <a:pt x="392188" y="543560"/>
                  </a:lnTo>
                  <a:lnTo>
                    <a:pt x="385076" y="546100"/>
                  </a:lnTo>
                  <a:lnTo>
                    <a:pt x="381774" y="546100"/>
                  </a:lnTo>
                  <a:lnTo>
                    <a:pt x="380250" y="543560"/>
                  </a:lnTo>
                  <a:lnTo>
                    <a:pt x="377456" y="543560"/>
                  </a:lnTo>
                  <a:lnTo>
                    <a:pt x="375551" y="546100"/>
                  </a:lnTo>
                  <a:lnTo>
                    <a:pt x="361327" y="546100"/>
                  </a:lnTo>
                  <a:lnTo>
                    <a:pt x="347357" y="539750"/>
                  </a:lnTo>
                  <a:lnTo>
                    <a:pt x="332714" y="534670"/>
                  </a:lnTo>
                  <a:lnTo>
                    <a:pt x="318808" y="527050"/>
                  </a:lnTo>
                  <a:lnTo>
                    <a:pt x="305701" y="518160"/>
                  </a:lnTo>
                  <a:lnTo>
                    <a:pt x="301104" y="514350"/>
                  </a:lnTo>
                  <a:lnTo>
                    <a:pt x="293446" y="508000"/>
                  </a:lnTo>
                  <a:lnTo>
                    <a:pt x="299631" y="501713"/>
                  </a:lnTo>
                  <a:lnTo>
                    <a:pt x="339750" y="461010"/>
                  </a:lnTo>
                  <a:lnTo>
                    <a:pt x="350786" y="469900"/>
                  </a:lnTo>
                  <a:lnTo>
                    <a:pt x="362978" y="476250"/>
                  </a:lnTo>
                  <a:lnTo>
                    <a:pt x="376059" y="482600"/>
                  </a:lnTo>
                  <a:lnTo>
                    <a:pt x="389902" y="482600"/>
                  </a:lnTo>
                  <a:lnTo>
                    <a:pt x="389902" y="483870"/>
                  </a:lnTo>
                  <a:lnTo>
                    <a:pt x="388378" y="486410"/>
                  </a:lnTo>
                  <a:lnTo>
                    <a:pt x="389902" y="488950"/>
                  </a:lnTo>
                  <a:lnTo>
                    <a:pt x="392188" y="488950"/>
                  </a:lnTo>
                  <a:lnTo>
                    <a:pt x="392188" y="473710"/>
                  </a:lnTo>
                  <a:lnTo>
                    <a:pt x="383298" y="473710"/>
                  </a:lnTo>
                  <a:lnTo>
                    <a:pt x="370217" y="469900"/>
                  </a:lnTo>
                  <a:lnTo>
                    <a:pt x="357898" y="463550"/>
                  </a:lnTo>
                  <a:lnTo>
                    <a:pt x="354850" y="461010"/>
                  </a:lnTo>
                  <a:lnTo>
                    <a:pt x="346849" y="454660"/>
                  </a:lnTo>
                  <a:lnTo>
                    <a:pt x="347357" y="454660"/>
                  </a:lnTo>
                  <a:lnTo>
                    <a:pt x="349262" y="450850"/>
                  </a:lnTo>
                  <a:lnTo>
                    <a:pt x="352564" y="450850"/>
                  </a:lnTo>
                  <a:lnTo>
                    <a:pt x="353580" y="448310"/>
                  </a:lnTo>
                  <a:lnTo>
                    <a:pt x="364502" y="448310"/>
                  </a:lnTo>
                  <a:lnTo>
                    <a:pt x="365010" y="444500"/>
                  </a:lnTo>
                  <a:lnTo>
                    <a:pt x="370344" y="445770"/>
                  </a:lnTo>
                  <a:lnTo>
                    <a:pt x="370344" y="450850"/>
                  </a:lnTo>
                  <a:lnTo>
                    <a:pt x="374535" y="448310"/>
                  </a:lnTo>
                  <a:lnTo>
                    <a:pt x="377456" y="444500"/>
                  </a:lnTo>
                  <a:lnTo>
                    <a:pt x="381774" y="444500"/>
                  </a:lnTo>
                  <a:lnTo>
                    <a:pt x="382155" y="439420"/>
                  </a:lnTo>
                  <a:lnTo>
                    <a:pt x="382155" y="438150"/>
                  </a:lnTo>
                  <a:lnTo>
                    <a:pt x="384187" y="438150"/>
                  </a:lnTo>
                  <a:lnTo>
                    <a:pt x="384187" y="429260"/>
                  </a:lnTo>
                  <a:lnTo>
                    <a:pt x="390283" y="429260"/>
                  </a:lnTo>
                  <a:lnTo>
                    <a:pt x="390283" y="426720"/>
                  </a:lnTo>
                  <a:lnTo>
                    <a:pt x="389902" y="422910"/>
                  </a:lnTo>
                  <a:lnTo>
                    <a:pt x="391299" y="419100"/>
                  </a:lnTo>
                  <a:lnTo>
                    <a:pt x="390283" y="416560"/>
                  </a:lnTo>
                  <a:lnTo>
                    <a:pt x="387489" y="416560"/>
                  </a:lnTo>
                  <a:lnTo>
                    <a:pt x="388886" y="412750"/>
                  </a:lnTo>
                  <a:lnTo>
                    <a:pt x="390791" y="414020"/>
                  </a:lnTo>
                  <a:lnTo>
                    <a:pt x="393204" y="414020"/>
                  </a:lnTo>
                  <a:lnTo>
                    <a:pt x="389648" y="412750"/>
                  </a:lnTo>
                  <a:lnTo>
                    <a:pt x="387997" y="410210"/>
                  </a:lnTo>
                  <a:lnTo>
                    <a:pt x="385584" y="412750"/>
                  </a:lnTo>
                  <a:lnTo>
                    <a:pt x="383679" y="407670"/>
                  </a:lnTo>
                  <a:lnTo>
                    <a:pt x="377964" y="407670"/>
                  </a:lnTo>
                  <a:lnTo>
                    <a:pt x="377964" y="403860"/>
                  </a:lnTo>
                  <a:lnTo>
                    <a:pt x="376948" y="397510"/>
                  </a:lnTo>
                  <a:lnTo>
                    <a:pt x="370725" y="393700"/>
                  </a:lnTo>
                  <a:lnTo>
                    <a:pt x="366407" y="397510"/>
                  </a:lnTo>
                  <a:lnTo>
                    <a:pt x="365518" y="403860"/>
                  </a:lnTo>
                  <a:lnTo>
                    <a:pt x="365518" y="407670"/>
                  </a:lnTo>
                  <a:lnTo>
                    <a:pt x="361708" y="407670"/>
                  </a:lnTo>
                  <a:lnTo>
                    <a:pt x="361607" y="408940"/>
                  </a:lnTo>
                  <a:lnTo>
                    <a:pt x="361518" y="410210"/>
                  </a:lnTo>
                  <a:lnTo>
                    <a:pt x="361416" y="411480"/>
                  </a:lnTo>
                  <a:lnTo>
                    <a:pt x="361327" y="412750"/>
                  </a:lnTo>
                  <a:lnTo>
                    <a:pt x="360819" y="417830"/>
                  </a:lnTo>
                  <a:lnTo>
                    <a:pt x="360692" y="419100"/>
                  </a:lnTo>
                  <a:lnTo>
                    <a:pt x="357390" y="420370"/>
                  </a:lnTo>
                  <a:lnTo>
                    <a:pt x="357771" y="424180"/>
                  </a:lnTo>
                  <a:lnTo>
                    <a:pt x="357784" y="424421"/>
                  </a:lnTo>
                  <a:lnTo>
                    <a:pt x="357898" y="425450"/>
                  </a:lnTo>
                  <a:lnTo>
                    <a:pt x="349262" y="426720"/>
                  </a:lnTo>
                  <a:lnTo>
                    <a:pt x="348373" y="431800"/>
                  </a:lnTo>
                  <a:lnTo>
                    <a:pt x="344995" y="435610"/>
                  </a:lnTo>
                  <a:lnTo>
                    <a:pt x="343560" y="438150"/>
                  </a:lnTo>
                  <a:lnTo>
                    <a:pt x="341655" y="450850"/>
                  </a:lnTo>
                  <a:lnTo>
                    <a:pt x="335927" y="444500"/>
                  </a:lnTo>
                  <a:lnTo>
                    <a:pt x="333070" y="439420"/>
                  </a:lnTo>
                  <a:lnTo>
                    <a:pt x="333070" y="454660"/>
                  </a:lnTo>
                  <a:lnTo>
                    <a:pt x="286753" y="501662"/>
                  </a:lnTo>
                  <a:lnTo>
                    <a:pt x="280085" y="492760"/>
                  </a:lnTo>
                  <a:lnTo>
                    <a:pt x="280085" y="508000"/>
                  </a:lnTo>
                  <a:lnTo>
                    <a:pt x="229489" y="558800"/>
                  </a:lnTo>
                  <a:lnTo>
                    <a:pt x="222796" y="552450"/>
                  </a:lnTo>
                  <a:lnTo>
                    <a:pt x="219938" y="547370"/>
                  </a:lnTo>
                  <a:lnTo>
                    <a:pt x="220408" y="546100"/>
                  </a:lnTo>
                  <a:lnTo>
                    <a:pt x="221843" y="543560"/>
                  </a:lnTo>
                  <a:lnTo>
                    <a:pt x="227101" y="539750"/>
                  </a:lnTo>
                  <a:lnTo>
                    <a:pt x="220891" y="534670"/>
                  </a:lnTo>
                  <a:lnTo>
                    <a:pt x="221373" y="530860"/>
                  </a:lnTo>
                  <a:lnTo>
                    <a:pt x="218033" y="524510"/>
                  </a:lnTo>
                  <a:lnTo>
                    <a:pt x="210870" y="518160"/>
                  </a:lnTo>
                  <a:lnTo>
                    <a:pt x="212775" y="509270"/>
                  </a:lnTo>
                  <a:lnTo>
                    <a:pt x="212775" y="502920"/>
                  </a:lnTo>
                  <a:lnTo>
                    <a:pt x="206578" y="496570"/>
                  </a:lnTo>
                  <a:lnTo>
                    <a:pt x="215163" y="496570"/>
                  </a:lnTo>
                  <a:lnTo>
                    <a:pt x="218033" y="492760"/>
                  </a:lnTo>
                  <a:lnTo>
                    <a:pt x="213258" y="488950"/>
                  </a:lnTo>
                  <a:lnTo>
                    <a:pt x="212864" y="483870"/>
                  </a:lnTo>
                  <a:lnTo>
                    <a:pt x="212775" y="482600"/>
                  </a:lnTo>
                  <a:lnTo>
                    <a:pt x="206095" y="482600"/>
                  </a:lnTo>
                  <a:lnTo>
                    <a:pt x="205968" y="476250"/>
                  </a:lnTo>
                  <a:lnTo>
                    <a:pt x="205905" y="473710"/>
                  </a:lnTo>
                  <a:lnTo>
                    <a:pt x="205816" y="469900"/>
                  </a:lnTo>
                  <a:lnTo>
                    <a:pt x="205714" y="467360"/>
                  </a:lnTo>
                  <a:lnTo>
                    <a:pt x="205625" y="463550"/>
                  </a:lnTo>
                  <a:lnTo>
                    <a:pt x="190817" y="441960"/>
                  </a:lnTo>
                  <a:lnTo>
                    <a:pt x="188429" y="441960"/>
                  </a:lnTo>
                  <a:lnTo>
                    <a:pt x="190347" y="435610"/>
                  </a:lnTo>
                  <a:lnTo>
                    <a:pt x="193687" y="435610"/>
                  </a:lnTo>
                  <a:lnTo>
                    <a:pt x="189318" y="429260"/>
                  </a:lnTo>
                  <a:lnTo>
                    <a:pt x="189255" y="426720"/>
                  </a:lnTo>
                  <a:lnTo>
                    <a:pt x="189179" y="425450"/>
                  </a:lnTo>
                  <a:lnTo>
                    <a:pt x="189077" y="424180"/>
                  </a:lnTo>
                  <a:lnTo>
                    <a:pt x="188976" y="422910"/>
                  </a:lnTo>
                  <a:lnTo>
                    <a:pt x="188912" y="420370"/>
                  </a:lnTo>
                  <a:lnTo>
                    <a:pt x="197510" y="419100"/>
                  </a:lnTo>
                  <a:lnTo>
                    <a:pt x="199415" y="416560"/>
                  </a:lnTo>
                  <a:lnTo>
                    <a:pt x="203708" y="416560"/>
                  </a:lnTo>
                  <a:lnTo>
                    <a:pt x="203606" y="414020"/>
                  </a:lnTo>
                  <a:lnTo>
                    <a:pt x="203504" y="411480"/>
                  </a:lnTo>
                  <a:lnTo>
                    <a:pt x="203403" y="408940"/>
                  </a:lnTo>
                  <a:lnTo>
                    <a:pt x="203352" y="407670"/>
                  </a:lnTo>
                  <a:lnTo>
                    <a:pt x="203238" y="406400"/>
                  </a:lnTo>
                  <a:lnTo>
                    <a:pt x="204190" y="403860"/>
                  </a:lnTo>
                  <a:lnTo>
                    <a:pt x="235216" y="403860"/>
                  </a:lnTo>
                  <a:lnTo>
                    <a:pt x="236651" y="412750"/>
                  </a:lnTo>
                  <a:lnTo>
                    <a:pt x="231394" y="419100"/>
                  </a:lnTo>
                  <a:lnTo>
                    <a:pt x="227101" y="419100"/>
                  </a:lnTo>
                  <a:lnTo>
                    <a:pt x="227101" y="425450"/>
                  </a:lnTo>
                  <a:lnTo>
                    <a:pt x="231876" y="426720"/>
                  </a:lnTo>
                  <a:lnTo>
                    <a:pt x="235216" y="426720"/>
                  </a:lnTo>
                  <a:lnTo>
                    <a:pt x="233781" y="435610"/>
                  </a:lnTo>
                  <a:lnTo>
                    <a:pt x="229006" y="429260"/>
                  </a:lnTo>
                  <a:lnTo>
                    <a:pt x="222796" y="429260"/>
                  </a:lnTo>
                  <a:lnTo>
                    <a:pt x="230924" y="435610"/>
                  </a:lnTo>
                  <a:lnTo>
                    <a:pt x="230441" y="435610"/>
                  </a:lnTo>
                  <a:lnTo>
                    <a:pt x="237121" y="438150"/>
                  </a:lnTo>
                  <a:lnTo>
                    <a:pt x="235686" y="431800"/>
                  </a:lnTo>
                  <a:lnTo>
                    <a:pt x="239026" y="429260"/>
                  </a:lnTo>
                  <a:lnTo>
                    <a:pt x="240944" y="435610"/>
                  </a:lnTo>
                  <a:lnTo>
                    <a:pt x="242849" y="444500"/>
                  </a:lnTo>
                  <a:lnTo>
                    <a:pt x="245719" y="452120"/>
                  </a:lnTo>
                  <a:lnTo>
                    <a:pt x="251955" y="467360"/>
                  </a:lnTo>
                  <a:lnTo>
                    <a:pt x="259854" y="482600"/>
                  </a:lnTo>
                  <a:lnTo>
                    <a:pt x="269278" y="495300"/>
                  </a:lnTo>
                  <a:lnTo>
                    <a:pt x="280085" y="508000"/>
                  </a:lnTo>
                  <a:lnTo>
                    <a:pt x="280085" y="492760"/>
                  </a:lnTo>
                  <a:lnTo>
                    <a:pt x="276733" y="488950"/>
                  </a:lnTo>
                  <a:lnTo>
                    <a:pt x="268084" y="476250"/>
                  </a:lnTo>
                  <a:lnTo>
                    <a:pt x="250901" y="438150"/>
                  </a:lnTo>
                  <a:lnTo>
                    <a:pt x="248094" y="422910"/>
                  </a:lnTo>
                  <a:lnTo>
                    <a:pt x="251434" y="425450"/>
                  </a:lnTo>
                  <a:lnTo>
                    <a:pt x="255257" y="429260"/>
                  </a:lnTo>
                  <a:lnTo>
                    <a:pt x="255257" y="431800"/>
                  </a:lnTo>
                  <a:lnTo>
                    <a:pt x="271487" y="431800"/>
                  </a:lnTo>
                  <a:lnTo>
                    <a:pt x="275780" y="435610"/>
                  </a:lnTo>
                  <a:lnTo>
                    <a:pt x="277215" y="441960"/>
                  </a:lnTo>
                  <a:lnTo>
                    <a:pt x="281990" y="435610"/>
                  </a:lnTo>
                  <a:lnTo>
                    <a:pt x="291058" y="441960"/>
                  </a:lnTo>
                  <a:lnTo>
                    <a:pt x="284378" y="444500"/>
                  </a:lnTo>
                  <a:lnTo>
                    <a:pt x="290576" y="448310"/>
                  </a:lnTo>
                  <a:lnTo>
                    <a:pt x="290576" y="452120"/>
                  </a:lnTo>
                  <a:lnTo>
                    <a:pt x="295833" y="450850"/>
                  </a:lnTo>
                  <a:lnTo>
                    <a:pt x="295833" y="457200"/>
                  </a:lnTo>
                  <a:lnTo>
                    <a:pt x="297268" y="450850"/>
                  </a:lnTo>
                  <a:lnTo>
                    <a:pt x="296049" y="448310"/>
                  </a:lnTo>
                  <a:lnTo>
                    <a:pt x="298691" y="445770"/>
                  </a:lnTo>
                  <a:lnTo>
                    <a:pt x="301663" y="448310"/>
                  </a:lnTo>
                  <a:lnTo>
                    <a:pt x="301561" y="452120"/>
                  </a:lnTo>
                  <a:lnTo>
                    <a:pt x="299173" y="454660"/>
                  </a:lnTo>
                  <a:lnTo>
                    <a:pt x="302996" y="458470"/>
                  </a:lnTo>
                  <a:lnTo>
                    <a:pt x="303466" y="467360"/>
                  </a:lnTo>
                  <a:lnTo>
                    <a:pt x="312064" y="467360"/>
                  </a:lnTo>
                  <a:lnTo>
                    <a:pt x="309676" y="457200"/>
                  </a:lnTo>
                  <a:lnTo>
                    <a:pt x="313969" y="454660"/>
                  </a:lnTo>
                  <a:lnTo>
                    <a:pt x="313969" y="452120"/>
                  </a:lnTo>
                  <a:lnTo>
                    <a:pt x="316826" y="454660"/>
                  </a:lnTo>
                  <a:lnTo>
                    <a:pt x="316230" y="452120"/>
                  </a:lnTo>
                  <a:lnTo>
                    <a:pt x="314744" y="445770"/>
                  </a:lnTo>
                  <a:lnTo>
                    <a:pt x="314452" y="444500"/>
                  </a:lnTo>
                  <a:lnTo>
                    <a:pt x="318744" y="439420"/>
                  </a:lnTo>
                  <a:lnTo>
                    <a:pt x="321132" y="438150"/>
                  </a:lnTo>
                  <a:lnTo>
                    <a:pt x="324472" y="444500"/>
                  </a:lnTo>
                  <a:lnTo>
                    <a:pt x="328295" y="450850"/>
                  </a:lnTo>
                  <a:lnTo>
                    <a:pt x="333070" y="454660"/>
                  </a:lnTo>
                  <a:lnTo>
                    <a:pt x="333070" y="439420"/>
                  </a:lnTo>
                  <a:lnTo>
                    <a:pt x="331635" y="438150"/>
                  </a:lnTo>
                  <a:lnTo>
                    <a:pt x="330098" y="435610"/>
                  </a:lnTo>
                  <a:lnTo>
                    <a:pt x="327812" y="431800"/>
                  </a:lnTo>
                  <a:lnTo>
                    <a:pt x="328764" y="426720"/>
                  </a:lnTo>
                  <a:lnTo>
                    <a:pt x="328764" y="425450"/>
                  </a:lnTo>
                  <a:lnTo>
                    <a:pt x="324942" y="422910"/>
                  </a:lnTo>
                  <a:lnTo>
                    <a:pt x="327342" y="419100"/>
                  </a:lnTo>
                  <a:lnTo>
                    <a:pt x="334975" y="426720"/>
                  </a:lnTo>
                  <a:lnTo>
                    <a:pt x="329323" y="414020"/>
                  </a:lnTo>
                  <a:lnTo>
                    <a:pt x="328764" y="412750"/>
                  </a:lnTo>
                  <a:lnTo>
                    <a:pt x="325424" y="410210"/>
                  </a:lnTo>
                  <a:lnTo>
                    <a:pt x="321602" y="410210"/>
                  </a:lnTo>
                  <a:lnTo>
                    <a:pt x="321132" y="406400"/>
                  </a:lnTo>
                  <a:lnTo>
                    <a:pt x="320763" y="403860"/>
                  </a:lnTo>
                  <a:lnTo>
                    <a:pt x="320649" y="393700"/>
                  </a:lnTo>
                  <a:lnTo>
                    <a:pt x="321132" y="393700"/>
                  </a:lnTo>
                  <a:lnTo>
                    <a:pt x="322072" y="391172"/>
                  </a:lnTo>
                  <a:lnTo>
                    <a:pt x="323037" y="393700"/>
                  </a:lnTo>
                  <a:lnTo>
                    <a:pt x="325424" y="393700"/>
                  </a:lnTo>
                  <a:lnTo>
                    <a:pt x="329247" y="397510"/>
                  </a:lnTo>
                  <a:lnTo>
                    <a:pt x="329730" y="400050"/>
                  </a:lnTo>
                  <a:lnTo>
                    <a:pt x="327342" y="400050"/>
                  </a:lnTo>
                  <a:lnTo>
                    <a:pt x="326859" y="403860"/>
                  </a:lnTo>
                  <a:lnTo>
                    <a:pt x="327812" y="407670"/>
                  </a:lnTo>
                  <a:lnTo>
                    <a:pt x="331152" y="407670"/>
                  </a:lnTo>
                  <a:lnTo>
                    <a:pt x="332587" y="403860"/>
                  </a:lnTo>
                  <a:lnTo>
                    <a:pt x="340702" y="403860"/>
                  </a:lnTo>
                  <a:lnTo>
                    <a:pt x="343090" y="406400"/>
                  </a:lnTo>
                  <a:lnTo>
                    <a:pt x="344043" y="403860"/>
                  </a:lnTo>
                  <a:lnTo>
                    <a:pt x="345478" y="400050"/>
                  </a:lnTo>
                  <a:lnTo>
                    <a:pt x="340220" y="397510"/>
                  </a:lnTo>
                  <a:lnTo>
                    <a:pt x="345478" y="393700"/>
                  </a:lnTo>
                  <a:lnTo>
                    <a:pt x="346849" y="394970"/>
                  </a:lnTo>
                  <a:lnTo>
                    <a:pt x="348754" y="397510"/>
                  </a:lnTo>
                  <a:lnTo>
                    <a:pt x="352552" y="391172"/>
                  </a:lnTo>
                  <a:lnTo>
                    <a:pt x="354215" y="393700"/>
                  </a:lnTo>
                  <a:lnTo>
                    <a:pt x="348754" y="398780"/>
                  </a:lnTo>
                  <a:lnTo>
                    <a:pt x="348373" y="401320"/>
                  </a:lnTo>
                  <a:lnTo>
                    <a:pt x="346430" y="405130"/>
                  </a:lnTo>
                  <a:lnTo>
                    <a:pt x="344043" y="410210"/>
                  </a:lnTo>
                  <a:lnTo>
                    <a:pt x="335445" y="411480"/>
                  </a:lnTo>
                  <a:lnTo>
                    <a:pt x="334022" y="419100"/>
                  </a:lnTo>
                  <a:lnTo>
                    <a:pt x="334975" y="424180"/>
                  </a:lnTo>
                  <a:lnTo>
                    <a:pt x="342607" y="426720"/>
                  </a:lnTo>
                  <a:lnTo>
                    <a:pt x="343090" y="422910"/>
                  </a:lnTo>
                  <a:lnTo>
                    <a:pt x="345478" y="421640"/>
                  </a:lnTo>
                  <a:lnTo>
                    <a:pt x="345948" y="417830"/>
                  </a:lnTo>
                  <a:lnTo>
                    <a:pt x="347357" y="415290"/>
                  </a:lnTo>
                  <a:lnTo>
                    <a:pt x="350278" y="412750"/>
                  </a:lnTo>
                  <a:lnTo>
                    <a:pt x="350659" y="408940"/>
                  </a:lnTo>
                  <a:lnTo>
                    <a:pt x="354977" y="406400"/>
                  </a:lnTo>
                  <a:lnTo>
                    <a:pt x="359803" y="406400"/>
                  </a:lnTo>
                  <a:lnTo>
                    <a:pt x="361708" y="403860"/>
                  </a:lnTo>
                  <a:lnTo>
                    <a:pt x="362597" y="398780"/>
                  </a:lnTo>
                  <a:lnTo>
                    <a:pt x="362597" y="394970"/>
                  </a:lnTo>
                  <a:lnTo>
                    <a:pt x="364502" y="392430"/>
                  </a:lnTo>
                  <a:lnTo>
                    <a:pt x="369316" y="391172"/>
                  </a:lnTo>
                  <a:lnTo>
                    <a:pt x="369328" y="382270"/>
                  </a:lnTo>
                  <a:lnTo>
                    <a:pt x="366915" y="382270"/>
                  </a:lnTo>
                  <a:lnTo>
                    <a:pt x="366407" y="379730"/>
                  </a:lnTo>
                  <a:lnTo>
                    <a:pt x="362216" y="379730"/>
                  </a:lnTo>
                  <a:lnTo>
                    <a:pt x="361200" y="381000"/>
                  </a:lnTo>
                  <a:lnTo>
                    <a:pt x="359295" y="381000"/>
                  </a:lnTo>
                  <a:lnTo>
                    <a:pt x="358787" y="384810"/>
                  </a:lnTo>
                  <a:lnTo>
                    <a:pt x="361200" y="384810"/>
                  </a:lnTo>
                  <a:lnTo>
                    <a:pt x="361708" y="387350"/>
                  </a:lnTo>
                  <a:lnTo>
                    <a:pt x="360311" y="388620"/>
                  </a:lnTo>
                  <a:lnTo>
                    <a:pt x="359283" y="391172"/>
                  </a:lnTo>
                  <a:lnTo>
                    <a:pt x="355981" y="391172"/>
                  </a:lnTo>
                  <a:lnTo>
                    <a:pt x="354342" y="392430"/>
                  </a:lnTo>
                  <a:lnTo>
                    <a:pt x="353745" y="391172"/>
                  </a:lnTo>
                  <a:lnTo>
                    <a:pt x="352564" y="388620"/>
                  </a:lnTo>
                  <a:lnTo>
                    <a:pt x="349770" y="384810"/>
                  </a:lnTo>
                  <a:lnTo>
                    <a:pt x="354469" y="381000"/>
                  </a:lnTo>
                  <a:lnTo>
                    <a:pt x="353580" y="375920"/>
                  </a:lnTo>
                  <a:lnTo>
                    <a:pt x="359803" y="378460"/>
                  </a:lnTo>
                  <a:lnTo>
                    <a:pt x="360311" y="372110"/>
                  </a:lnTo>
                  <a:lnTo>
                    <a:pt x="354469" y="369570"/>
                  </a:lnTo>
                  <a:lnTo>
                    <a:pt x="353072" y="375920"/>
                  </a:lnTo>
                  <a:lnTo>
                    <a:pt x="348373" y="372110"/>
                  </a:lnTo>
                  <a:lnTo>
                    <a:pt x="353072" y="368300"/>
                  </a:lnTo>
                  <a:lnTo>
                    <a:pt x="354342" y="368300"/>
                  </a:lnTo>
                  <a:lnTo>
                    <a:pt x="355485" y="365760"/>
                  </a:lnTo>
                  <a:lnTo>
                    <a:pt x="355485" y="361950"/>
                  </a:lnTo>
                  <a:lnTo>
                    <a:pt x="357898" y="361950"/>
                  </a:lnTo>
                  <a:lnTo>
                    <a:pt x="358406" y="356870"/>
                  </a:lnTo>
                  <a:lnTo>
                    <a:pt x="364502" y="356870"/>
                  </a:lnTo>
                  <a:lnTo>
                    <a:pt x="369836" y="355600"/>
                  </a:lnTo>
                  <a:lnTo>
                    <a:pt x="370725" y="353060"/>
                  </a:lnTo>
                  <a:lnTo>
                    <a:pt x="376440" y="353060"/>
                  </a:lnTo>
                  <a:lnTo>
                    <a:pt x="384568" y="344170"/>
                  </a:lnTo>
                  <a:lnTo>
                    <a:pt x="383679" y="342900"/>
                  </a:lnTo>
                  <a:lnTo>
                    <a:pt x="378853" y="342900"/>
                  </a:lnTo>
                  <a:lnTo>
                    <a:pt x="383679" y="337820"/>
                  </a:lnTo>
                  <a:lnTo>
                    <a:pt x="383806" y="336550"/>
                  </a:lnTo>
                  <a:lnTo>
                    <a:pt x="384568" y="331470"/>
                  </a:lnTo>
                  <a:lnTo>
                    <a:pt x="380250" y="331470"/>
                  </a:lnTo>
                  <a:lnTo>
                    <a:pt x="379361" y="323850"/>
                  </a:lnTo>
                  <a:lnTo>
                    <a:pt x="385076" y="321310"/>
                  </a:lnTo>
                  <a:lnTo>
                    <a:pt x="396125" y="321310"/>
                  </a:lnTo>
                  <a:lnTo>
                    <a:pt x="396125" y="323850"/>
                  </a:lnTo>
                  <a:lnTo>
                    <a:pt x="397014" y="331470"/>
                  </a:lnTo>
                  <a:lnTo>
                    <a:pt x="392696" y="330200"/>
                  </a:lnTo>
                  <a:lnTo>
                    <a:pt x="389902" y="330200"/>
                  </a:lnTo>
                  <a:lnTo>
                    <a:pt x="388378" y="327660"/>
                  </a:lnTo>
                  <a:lnTo>
                    <a:pt x="386092" y="327660"/>
                  </a:lnTo>
                  <a:lnTo>
                    <a:pt x="386092" y="336550"/>
                  </a:lnTo>
                  <a:lnTo>
                    <a:pt x="390283" y="340360"/>
                  </a:lnTo>
                  <a:lnTo>
                    <a:pt x="394601" y="340360"/>
                  </a:lnTo>
                  <a:lnTo>
                    <a:pt x="395617" y="344170"/>
                  </a:lnTo>
                  <a:lnTo>
                    <a:pt x="405650" y="346710"/>
                  </a:lnTo>
                  <a:lnTo>
                    <a:pt x="406539" y="346710"/>
                  </a:lnTo>
                  <a:lnTo>
                    <a:pt x="412762" y="349250"/>
                  </a:lnTo>
                  <a:lnTo>
                    <a:pt x="424192" y="359410"/>
                  </a:lnTo>
                  <a:lnTo>
                    <a:pt x="423303" y="363220"/>
                  </a:lnTo>
                  <a:lnTo>
                    <a:pt x="421398" y="365760"/>
                  </a:lnTo>
                  <a:lnTo>
                    <a:pt x="422287" y="368300"/>
                  </a:lnTo>
                  <a:lnTo>
                    <a:pt x="416064" y="365760"/>
                  </a:lnTo>
                  <a:lnTo>
                    <a:pt x="416064" y="368300"/>
                  </a:lnTo>
                  <a:lnTo>
                    <a:pt x="418985" y="368300"/>
                  </a:lnTo>
                  <a:lnTo>
                    <a:pt x="421779" y="369570"/>
                  </a:lnTo>
                  <a:lnTo>
                    <a:pt x="425589" y="363220"/>
                  </a:lnTo>
                  <a:lnTo>
                    <a:pt x="430415" y="359410"/>
                  </a:lnTo>
                  <a:lnTo>
                    <a:pt x="432320" y="365760"/>
                  </a:lnTo>
                  <a:lnTo>
                    <a:pt x="433336" y="369570"/>
                  </a:lnTo>
                  <a:lnTo>
                    <a:pt x="430923" y="368300"/>
                  </a:lnTo>
                  <a:lnTo>
                    <a:pt x="430923" y="374650"/>
                  </a:lnTo>
                  <a:lnTo>
                    <a:pt x="433336" y="374650"/>
                  </a:lnTo>
                  <a:lnTo>
                    <a:pt x="437146" y="381000"/>
                  </a:lnTo>
                  <a:lnTo>
                    <a:pt x="431431" y="382270"/>
                  </a:lnTo>
                  <a:lnTo>
                    <a:pt x="430415" y="387350"/>
                  </a:lnTo>
                  <a:lnTo>
                    <a:pt x="429006" y="391172"/>
                  </a:lnTo>
                  <a:lnTo>
                    <a:pt x="430923" y="391172"/>
                  </a:lnTo>
                  <a:lnTo>
                    <a:pt x="432320" y="393700"/>
                  </a:lnTo>
                  <a:lnTo>
                    <a:pt x="433336" y="393700"/>
                  </a:lnTo>
                  <a:lnTo>
                    <a:pt x="433336" y="397510"/>
                  </a:lnTo>
                  <a:lnTo>
                    <a:pt x="435622" y="397510"/>
                  </a:lnTo>
                  <a:lnTo>
                    <a:pt x="435622" y="403860"/>
                  </a:lnTo>
                  <a:lnTo>
                    <a:pt x="438035" y="403860"/>
                  </a:lnTo>
                  <a:lnTo>
                    <a:pt x="438035" y="416560"/>
                  </a:lnTo>
                  <a:lnTo>
                    <a:pt x="440956" y="419100"/>
                  </a:lnTo>
                  <a:lnTo>
                    <a:pt x="445655" y="416560"/>
                  </a:lnTo>
                  <a:lnTo>
                    <a:pt x="445655" y="327660"/>
                  </a:lnTo>
                  <a:lnTo>
                    <a:pt x="438035" y="321310"/>
                  </a:lnTo>
                  <a:lnTo>
                    <a:pt x="430415" y="318770"/>
                  </a:lnTo>
                  <a:lnTo>
                    <a:pt x="431812" y="317500"/>
                  </a:lnTo>
                  <a:lnTo>
                    <a:pt x="433717" y="317500"/>
                  </a:lnTo>
                  <a:lnTo>
                    <a:pt x="434733" y="314960"/>
                  </a:lnTo>
                  <a:lnTo>
                    <a:pt x="436130" y="311150"/>
                  </a:lnTo>
                  <a:lnTo>
                    <a:pt x="437146" y="302260"/>
                  </a:lnTo>
                  <a:lnTo>
                    <a:pt x="430923" y="302260"/>
                  </a:lnTo>
                  <a:lnTo>
                    <a:pt x="430415" y="304800"/>
                  </a:lnTo>
                  <a:lnTo>
                    <a:pt x="429907" y="306070"/>
                  </a:lnTo>
                  <a:lnTo>
                    <a:pt x="425589" y="308610"/>
                  </a:lnTo>
                  <a:lnTo>
                    <a:pt x="422795" y="308610"/>
                  </a:lnTo>
                  <a:lnTo>
                    <a:pt x="423684" y="311150"/>
                  </a:lnTo>
                  <a:lnTo>
                    <a:pt x="425208" y="312420"/>
                  </a:lnTo>
                  <a:lnTo>
                    <a:pt x="421398" y="312420"/>
                  </a:lnTo>
                  <a:lnTo>
                    <a:pt x="421779" y="314960"/>
                  </a:lnTo>
                  <a:lnTo>
                    <a:pt x="415175" y="314960"/>
                  </a:lnTo>
                  <a:lnTo>
                    <a:pt x="401840" y="311150"/>
                  </a:lnTo>
                  <a:lnTo>
                    <a:pt x="401840" y="247650"/>
                  </a:lnTo>
                  <a:lnTo>
                    <a:pt x="442480" y="254000"/>
                  </a:lnTo>
                  <a:lnTo>
                    <a:pt x="479183" y="270510"/>
                  </a:lnTo>
                  <a:lnTo>
                    <a:pt x="500646" y="287020"/>
                  </a:lnTo>
                  <a:lnTo>
                    <a:pt x="500646" y="275907"/>
                  </a:lnTo>
                  <a:lnTo>
                    <a:pt x="472071" y="255270"/>
                  </a:lnTo>
                  <a:lnTo>
                    <a:pt x="449757" y="247650"/>
                  </a:lnTo>
                  <a:lnTo>
                    <a:pt x="431177" y="241300"/>
                  </a:lnTo>
                  <a:lnTo>
                    <a:pt x="401840" y="236220"/>
                  </a:lnTo>
                  <a:lnTo>
                    <a:pt x="401840" y="165100"/>
                  </a:lnTo>
                  <a:lnTo>
                    <a:pt x="423430" y="166370"/>
                  </a:lnTo>
                  <a:lnTo>
                    <a:pt x="444639" y="171450"/>
                  </a:lnTo>
                  <a:lnTo>
                    <a:pt x="465340" y="175260"/>
                  </a:lnTo>
                  <a:lnTo>
                    <a:pt x="485279" y="184150"/>
                  </a:lnTo>
                  <a:lnTo>
                    <a:pt x="492391" y="185420"/>
                  </a:lnTo>
                  <a:lnTo>
                    <a:pt x="499630" y="190500"/>
                  </a:lnTo>
                  <a:lnTo>
                    <a:pt x="506361" y="194310"/>
                  </a:lnTo>
                  <a:lnTo>
                    <a:pt x="515124" y="196850"/>
                  </a:lnTo>
                  <a:lnTo>
                    <a:pt x="523633" y="203200"/>
                  </a:lnTo>
                  <a:lnTo>
                    <a:pt x="531761" y="209550"/>
                  </a:lnTo>
                  <a:lnTo>
                    <a:pt x="539762" y="215900"/>
                  </a:lnTo>
                  <a:lnTo>
                    <a:pt x="540270" y="217170"/>
                  </a:lnTo>
                  <a:lnTo>
                    <a:pt x="543572" y="219710"/>
                  </a:lnTo>
                  <a:lnTo>
                    <a:pt x="546366" y="219710"/>
                  </a:lnTo>
                  <a:lnTo>
                    <a:pt x="547890" y="222250"/>
                  </a:lnTo>
                  <a:lnTo>
                    <a:pt x="549287" y="222250"/>
                  </a:lnTo>
                  <a:lnTo>
                    <a:pt x="549287" y="226060"/>
                  </a:lnTo>
                  <a:lnTo>
                    <a:pt x="552081" y="226060"/>
                  </a:lnTo>
                  <a:lnTo>
                    <a:pt x="556399" y="228600"/>
                  </a:lnTo>
                  <a:lnTo>
                    <a:pt x="556907" y="232410"/>
                  </a:lnTo>
                  <a:lnTo>
                    <a:pt x="556907" y="191770"/>
                  </a:lnTo>
                  <a:lnTo>
                    <a:pt x="552589" y="190500"/>
                  </a:lnTo>
                  <a:lnTo>
                    <a:pt x="549795" y="191770"/>
                  </a:lnTo>
                  <a:lnTo>
                    <a:pt x="542175" y="187960"/>
                  </a:lnTo>
                  <a:lnTo>
                    <a:pt x="542556" y="184150"/>
                  </a:lnTo>
                  <a:lnTo>
                    <a:pt x="543064" y="181610"/>
                  </a:lnTo>
                  <a:lnTo>
                    <a:pt x="528332" y="168910"/>
                  </a:lnTo>
                  <a:lnTo>
                    <a:pt x="523506" y="165100"/>
                  </a:lnTo>
                  <a:lnTo>
                    <a:pt x="521601" y="171450"/>
                  </a:lnTo>
                  <a:lnTo>
                    <a:pt x="520204" y="171450"/>
                  </a:lnTo>
                  <a:lnTo>
                    <a:pt x="524903" y="175260"/>
                  </a:lnTo>
                  <a:lnTo>
                    <a:pt x="524395" y="171450"/>
                  </a:lnTo>
                  <a:lnTo>
                    <a:pt x="530237" y="177800"/>
                  </a:lnTo>
                  <a:lnTo>
                    <a:pt x="535444" y="179070"/>
                  </a:lnTo>
                  <a:lnTo>
                    <a:pt x="533539" y="181610"/>
                  </a:lnTo>
                  <a:lnTo>
                    <a:pt x="531634" y="185420"/>
                  </a:lnTo>
                  <a:lnTo>
                    <a:pt x="529221" y="185420"/>
                  </a:lnTo>
                  <a:lnTo>
                    <a:pt x="532142" y="190500"/>
                  </a:lnTo>
                  <a:lnTo>
                    <a:pt x="536460" y="190500"/>
                  </a:lnTo>
                  <a:lnTo>
                    <a:pt x="536587" y="191770"/>
                  </a:lnTo>
                  <a:lnTo>
                    <a:pt x="536714" y="194310"/>
                  </a:lnTo>
                  <a:lnTo>
                    <a:pt x="536841" y="196850"/>
                  </a:lnTo>
                  <a:lnTo>
                    <a:pt x="542175" y="198120"/>
                  </a:lnTo>
                  <a:lnTo>
                    <a:pt x="544080" y="203200"/>
                  </a:lnTo>
                  <a:lnTo>
                    <a:pt x="544080" y="204470"/>
                  </a:lnTo>
                  <a:lnTo>
                    <a:pt x="543572" y="207010"/>
                  </a:lnTo>
                  <a:lnTo>
                    <a:pt x="536968" y="200660"/>
                  </a:lnTo>
                  <a:lnTo>
                    <a:pt x="530110" y="196850"/>
                  </a:lnTo>
                  <a:lnTo>
                    <a:pt x="522998" y="190500"/>
                  </a:lnTo>
                  <a:lnTo>
                    <a:pt x="515886" y="187960"/>
                  </a:lnTo>
                  <a:lnTo>
                    <a:pt x="515886" y="185420"/>
                  </a:lnTo>
                  <a:lnTo>
                    <a:pt x="515251" y="184150"/>
                  </a:lnTo>
                  <a:lnTo>
                    <a:pt x="514870" y="181610"/>
                  </a:lnTo>
                  <a:lnTo>
                    <a:pt x="519188" y="181610"/>
                  </a:lnTo>
                  <a:lnTo>
                    <a:pt x="521093" y="184150"/>
                  </a:lnTo>
                  <a:lnTo>
                    <a:pt x="524903" y="184150"/>
                  </a:lnTo>
                  <a:lnTo>
                    <a:pt x="525538" y="181610"/>
                  </a:lnTo>
                  <a:lnTo>
                    <a:pt x="525919" y="179070"/>
                  </a:lnTo>
                  <a:lnTo>
                    <a:pt x="520204" y="175260"/>
                  </a:lnTo>
                  <a:lnTo>
                    <a:pt x="515886" y="175260"/>
                  </a:lnTo>
                  <a:lnTo>
                    <a:pt x="515378" y="179070"/>
                  </a:lnTo>
                  <a:lnTo>
                    <a:pt x="509663" y="177800"/>
                  </a:lnTo>
                  <a:lnTo>
                    <a:pt x="509155" y="177800"/>
                  </a:lnTo>
                  <a:lnTo>
                    <a:pt x="506742" y="175260"/>
                  </a:lnTo>
                  <a:lnTo>
                    <a:pt x="507250" y="181610"/>
                  </a:lnTo>
                  <a:lnTo>
                    <a:pt x="507758" y="184150"/>
                  </a:lnTo>
                  <a:lnTo>
                    <a:pt x="501535" y="179070"/>
                  </a:lnTo>
                  <a:lnTo>
                    <a:pt x="495312" y="177800"/>
                  </a:lnTo>
                  <a:lnTo>
                    <a:pt x="488581" y="175260"/>
                  </a:lnTo>
                  <a:lnTo>
                    <a:pt x="467880" y="166370"/>
                  </a:lnTo>
                  <a:lnTo>
                    <a:pt x="463550" y="165100"/>
                  </a:lnTo>
                  <a:lnTo>
                    <a:pt x="446290" y="160020"/>
                  </a:lnTo>
                  <a:lnTo>
                    <a:pt x="424192" y="158750"/>
                  </a:lnTo>
                  <a:lnTo>
                    <a:pt x="401840" y="156210"/>
                  </a:lnTo>
                  <a:lnTo>
                    <a:pt x="401840" y="120650"/>
                  </a:lnTo>
                  <a:lnTo>
                    <a:pt x="405650" y="120650"/>
                  </a:lnTo>
                  <a:lnTo>
                    <a:pt x="405650" y="118110"/>
                  </a:lnTo>
                  <a:lnTo>
                    <a:pt x="406031" y="115570"/>
                  </a:lnTo>
                  <a:lnTo>
                    <a:pt x="411365" y="115570"/>
                  </a:lnTo>
                  <a:lnTo>
                    <a:pt x="408444" y="111760"/>
                  </a:lnTo>
                  <a:lnTo>
                    <a:pt x="402729" y="111760"/>
                  </a:lnTo>
                  <a:lnTo>
                    <a:pt x="401840" y="107950"/>
                  </a:lnTo>
                  <a:lnTo>
                    <a:pt x="401840" y="92710"/>
                  </a:lnTo>
                  <a:lnTo>
                    <a:pt x="430542" y="92710"/>
                  </a:lnTo>
                  <a:lnTo>
                    <a:pt x="485914" y="105410"/>
                  </a:lnTo>
                  <a:lnTo>
                    <a:pt x="525411" y="120650"/>
                  </a:lnTo>
                  <a:lnTo>
                    <a:pt x="532142" y="121920"/>
                  </a:lnTo>
                  <a:lnTo>
                    <a:pt x="531126" y="124460"/>
                  </a:lnTo>
                  <a:lnTo>
                    <a:pt x="528332" y="124460"/>
                  </a:lnTo>
                  <a:lnTo>
                    <a:pt x="529221" y="130810"/>
                  </a:lnTo>
                  <a:lnTo>
                    <a:pt x="537349" y="130810"/>
                  </a:lnTo>
                  <a:lnTo>
                    <a:pt x="537349" y="134620"/>
                  </a:lnTo>
                  <a:lnTo>
                    <a:pt x="543572" y="134620"/>
                  </a:lnTo>
                  <a:lnTo>
                    <a:pt x="545985" y="143510"/>
                  </a:lnTo>
                  <a:lnTo>
                    <a:pt x="544461" y="146050"/>
                  </a:lnTo>
                  <a:lnTo>
                    <a:pt x="547382" y="146050"/>
                  </a:lnTo>
                  <a:lnTo>
                    <a:pt x="547382" y="152400"/>
                  </a:lnTo>
                  <a:lnTo>
                    <a:pt x="546874" y="153670"/>
                  </a:lnTo>
                  <a:lnTo>
                    <a:pt x="545985" y="156210"/>
                  </a:lnTo>
                  <a:lnTo>
                    <a:pt x="552081" y="158750"/>
                  </a:lnTo>
                  <a:lnTo>
                    <a:pt x="553605" y="160020"/>
                  </a:lnTo>
                  <a:lnTo>
                    <a:pt x="555002" y="162560"/>
                  </a:lnTo>
                  <a:lnTo>
                    <a:pt x="552589" y="171450"/>
                  </a:lnTo>
                  <a:lnTo>
                    <a:pt x="550176" y="171450"/>
                  </a:lnTo>
                  <a:lnTo>
                    <a:pt x="554494" y="172720"/>
                  </a:lnTo>
                  <a:lnTo>
                    <a:pt x="554494" y="175260"/>
                  </a:lnTo>
                  <a:lnTo>
                    <a:pt x="553986" y="177800"/>
                  </a:lnTo>
                  <a:lnTo>
                    <a:pt x="555510" y="175260"/>
                  </a:lnTo>
                  <a:lnTo>
                    <a:pt x="555891" y="177800"/>
                  </a:lnTo>
                  <a:lnTo>
                    <a:pt x="556399" y="181610"/>
                  </a:lnTo>
                  <a:lnTo>
                    <a:pt x="556780" y="185420"/>
                  </a:lnTo>
                  <a:lnTo>
                    <a:pt x="556780" y="187960"/>
                  </a:lnTo>
                  <a:lnTo>
                    <a:pt x="562622" y="187960"/>
                  </a:lnTo>
                  <a:lnTo>
                    <a:pt x="563638" y="184150"/>
                  </a:lnTo>
                  <a:lnTo>
                    <a:pt x="574052" y="184150"/>
                  </a:lnTo>
                  <a:lnTo>
                    <a:pt x="582180" y="185420"/>
                  </a:lnTo>
                  <a:lnTo>
                    <a:pt x="587387" y="196850"/>
                  </a:lnTo>
                  <a:lnTo>
                    <a:pt x="587387" y="121920"/>
                  </a:lnTo>
                  <a:lnTo>
                    <a:pt x="585990" y="120650"/>
                  </a:lnTo>
                  <a:lnTo>
                    <a:pt x="583577" y="115570"/>
                  </a:lnTo>
                  <a:lnTo>
                    <a:pt x="582688" y="114300"/>
                  </a:lnTo>
                  <a:lnTo>
                    <a:pt x="572655" y="114300"/>
                  </a:lnTo>
                  <a:lnTo>
                    <a:pt x="570242" y="111760"/>
                  </a:lnTo>
                  <a:lnTo>
                    <a:pt x="566432" y="111760"/>
                  </a:lnTo>
                  <a:lnTo>
                    <a:pt x="563638" y="109220"/>
                  </a:lnTo>
                  <a:lnTo>
                    <a:pt x="562241" y="111760"/>
                  </a:lnTo>
                  <a:lnTo>
                    <a:pt x="554494" y="111760"/>
                  </a:lnTo>
                  <a:lnTo>
                    <a:pt x="554494" y="114300"/>
                  </a:lnTo>
                  <a:lnTo>
                    <a:pt x="552081" y="115570"/>
                  </a:lnTo>
                  <a:lnTo>
                    <a:pt x="540270" y="115570"/>
                  </a:lnTo>
                  <a:lnTo>
                    <a:pt x="534174" y="111760"/>
                  </a:lnTo>
                  <a:lnTo>
                    <a:pt x="515886" y="105410"/>
                  </a:lnTo>
                  <a:lnTo>
                    <a:pt x="488454" y="95250"/>
                  </a:lnTo>
                  <a:lnTo>
                    <a:pt x="477177" y="92710"/>
                  </a:lnTo>
                  <a:lnTo>
                    <a:pt x="431304" y="82550"/>
                  </a:lnTo>
                  <a:lnTo>
                    <a:pt x="401840" y="82550"/>
                  </a:lnTo>
                  <a:lnTo>
                    <a:pt x="401840" y="10160"/>
                  </a:lnTo>
                  <a:lnTo>
                    <a:pt x="473722" y="16510"/>
                  </a:lnTo>
                  <a:lnTo>
                    <a:pt x="542175" y="38100"/>
                  </a:lnTo>
                  <a:lnTo>
                    <a:pt x="608723" y="73660"/>
                  </a:lnTo>
                  <a:lnTo>
                    <a:pt x="668159" y="120650"/>
                  </a:lnTo>
                  <a:lnTo>
                    <a:pt x="668159" y="107950"/>
                  </a:lnTo>
                  <a:lnTo>
                    <a:pt x="615962" y="64770"/>
                  </a:lnTo>
                  <a:lnTo>
                    <a:pt x="581545" y="44450"/>
                  </a:lnTo>
                  <a:lnTo>
                    <a:pt x="545477" y="29210"/>
                  </a:lnTo>
                  <a:lnTo>
                    <a:pt x="478421" y="10160"/>
                  </a:lnTo>
                  <a:lnTo>
                    <a:pt x="435495" y="3810"/>
                  </a:lnTo>
                  <a:lnTo>
                    <a:pt x="397014" y="0"/>
                  </a:lnTo>
                  <a:lnTo>
                    <a:pt x="392188" y="1270"/>
                  </a:lnTo>
                  <a:lnTo>
                    <a:pt x="392188" y="10160"/>
                  </a:lnTo>
                  <a:lnTo>
                    <a:pt x="392188" y="82550"/>
                  </a:lnTo>
                  <a:lnTo>
                    <a:pt x="392188" y="311150"/>
                  </a:lnTo>
                  <a:lnTo>
                    <a:pt x="376059" y="314960"/>
                  </a:lnTo>
                  <a:lnTo>
                    <a:pt x="368439" y="317500"/>
                  </a:lnTo>
                  <a:lnTo>
                    <a:pt x="367931" y="317500"/>
                  </a:lnTo>
                  <a:lnTo>
                    <a:pt x="367423" y="312420"/>
                  </a:lnTo>
                  <a:lnTo>
                    <a:pt x="369328" y="311150"/>
                  </a:lnTo>
                  <a:lnTo>
                    <a:pt x="366026" y="311150"/>
                  </a:lnTo>
                  <a:lnTo>
                    <a:pt x="363613" y="312420"/>
                  </a:lnTo>
                  <a:lnTo>
                    <a:pt x="362597" y="317500"/>
                  </a:lnTo>
                  <a:lnTo>
                    <a:pt x="358787" y="317500"/>
                  </a:lnTo>
                  <a:lnTo>
                    <a:pt x="358787" y="321310"/>
                  </a:lnTo>
                  <a:lnTo>
                    <a:pt x="355993" y="321310"/>
                  </a:lnTo>
                  <a:lnTo>
                    <a:pt x="355993" y="323850"/>
                  </a:lnTo>
                  <a:lnTo>
                    <a:pt x="350278" y="325120"/>
                  </a:lnTo>
                  <a:lnTo>
                    <a:pt x="344512" y="330200"/>
                  </a:lnTo>
                  <a:lnTo>
                    <a:pt x="339750" y="334010"/>
                  </a:lnTo>
                  <a:lnTo>
                    <a:pt x="325894" y="320040"/>
                  </a:lnTo>
                  <a:lnTo>
                    <a:pt x="325894" y="334010"/>
                  </a:lnTo>
                  <a:lnTo>
                    <a:pt x="322084" y="334010"/>
                  </a:lnTo>
                  <a:lnTo>
                    <a:pt x="320649" y="336550"/>
                  </a:lnTo>
                  <a:lnTo>
                    <a:pt x="316826" y="334010"/>
                  </a:lnTo>
                  <a:lnTo>
                    <a:pt x="315874" y="330200"/>
                  </a:lnTo>
                  <a:lnTo>
                    <a:pt x="312064" y="332740"/>
                  </a:lnTo>
                  <a:lnTo>
                    <a:pt x="312064" y="410210"/>
                  </a:lnTo>
                  <a:lnTo>
                    <a:pt x="309676" y="412750"/>
                  </a:lnTo>
                  <a:lnTo>
                    <a:pt x="308724" y="410210"/>
                  </a:lnTo>
                  <a:lnTo>
                    <a:pt x="307289" y="414020"/>
                  </a:lnTo>
                  <a:lnTo>
                    <a:pt x="300126" y="414020"/>
                  </a:lnTo>
                  <a:lnTo>
                    <a:pt x="299656" y="410210"/>
                  </a:lnTo>
                  <a:lnTo>
                    <a:pt x="304419" y="407670"/>
                  </a:lnTo>
                  <a:lnTo>
                    <a:pt x="305854" y="406400"/>
                  </a:lnTo>
                  <a:lnTo>
                    <a:pt x="306336" y="403860"/>
                  </a:lnTo>
                  <a:lnTo>
                    <a:pt x="311111" y="403860"/>
                  </a:lnTo>
                  <a:lnTo>
                    <a:pt x="311111" y="406400"/>
                  </a:lnTo>
                  <a:lnTo>
                    <a:pt x="312064" y="410210"/>
                  </a:lnTo>
                  <a:lnTo>
                    <a:pt x="312064" y="332740"/>
                  </a:lnTo>
                  <a:lnTo>
                    <a:pt x="310146" y="334010"/>
                  </a:lnTo>
                  <a:lnTo>
                    <a:pt x="310146" y="337820"/>
                  </a:lnTo>
                  <a:lnTo>
                    <a:pt x="305562" y="334010"/>
                  </a:lnTo>
                  <a:lnTo>
                    <a:pt x="302514" y="331470"/>
                  </a:lnTo>
                  <a:lnTo>
                    <a:pt x="297319" y="327660"/>
                  </a:lnTo>
                  <a:lnTo>
                    <a:pt x="288671" y="321310"/>
                  </a:lnTo>
                  <a:lnTo>
                    <a:pt x="282105" y="317500"/>
                  </a:lnTo>
                  <a:lnTo>
                    <a:pt x="275551" y="318770"/>
                  </a:lnTo>
                  <a:lnTo>
                    <a:pt x="270421" y="323850"/>
                  </a:lnTo>
                  <a:lnTo>
                    <a:pt x="268147" y="325120"/>
                  </a:lnTo>
                  <a:lnTo>
                    <a:pt x="268147" y="327660"/>
                  </a:lnTo>
                  <a:lnTo>
                    <a:pt x="262902" y="327660"/>
                  </a:lnTo>
                  <a:lnTo>
                    <a:pt x="268109" y="318770"/>
                  </a:lnTo>
                  <a:lnTo>
                    <a:pt x="273761" y="311150"/>
                  </a:lnTo>
                  <a:lnTo>
                    <a:pt x="279946" y="302260"/>
                  </a:lnTo>
                  <a:lnTo>
                    <a:pt x="286766" y="295910"/>
                  </a:lnTo>
                  <a:lnTo>
                    <a:pt x="325894" y="334010"/>
                  </a:lnTo>
                  <a:lnTo>
                    <a:pt x="325894" y="320040"/>
                  </a:lnTo>
                  <a:lnTo>
                    <a:pt x="302171" y="295910"/>
                  </a:lnTo>
                  <a:lnTo>
                    <a:pt x="293446" y="287020"/>
                  </a:lnTo>
                  <a:lnTo>
                    <a:pt x="301129" y="280670"/>
                  </a:lnTo>
                  <a:lnTo>
                    <a:pt x="333540" y="260350"/>
                  </a:lnTo>
                  <a:lnTo>
                    <a:pt x="376948" y="247650"/>
                  </a:lnTo>
                  <a:lnTo>
                    <a:pt x="392188" y="247650"/>
                  </a:lnTo>
                  <a:lnTo>
                    <a:pt x="392188" y="236220"/>
                  </a:lnTo>
                  <a:lnTo>
                    <a:pt x="344055" y="247650"/>
                  </a:lnTo>
                  <a:lnTo>
                    <a:pt x="306692" y="264160"/>
                  </a:lnTo>
                  <a:lnTo>
                    <a:pt x="286766" y="280670"/>
                  </a:lnTo>
                  <a:lnTo>
                    <a:pt x="280085" y="274320"/>
                  </a:lnTo>
                  <a:lnTo>
                    <a:pt x="280085" y="287020"/>
                  </a:lnTo>
                  <a:lnTo>
                    <a:pt x="272491" y="295910"/>
                  </a:lnTo>
                  <a:lnTo>
                    <a:pt x="265518" y="304800"/>
                  </a:lnTo>
                  <a:lnTo>
                    <a:pt x="259270" y="314960"/>
                  </a:lnTo>
                  <a:lnTo>
                    <a:pt x="253822" y="325120"/>
                  </a:lnTo>
                  <a:lnTo>
                    <a:pt x="250012" y="325120"/>
                  </a:lnTo>
                  <a:lnTo>
                    <a:pt x="249529" y="327660"/>
                  </a:lnTo>
                  <a:lnTo>
                    <a:pt x="248577" y="330200"/>
                  </a:lnTo>
                  <a:lnTo>
                    <a:pt x="243332" y="330200"/>
                  </a:lnTo>
                  <a:lnTo>
                    <a:pt x="242366" y="331470"/>
                  </a:lnTo>
                  <a:lnTo>
                    <a:pt x="238556" y="331470"/>
                  </a:lnTo>
                  <a:lnTo>
                    <a:pt x="237604" y="334010"/>
                  </a:lnTo>
                  <a:lnTo>
                    <a:pt x="232829" y="336550"/>
                  </a:lnTo>
                  <a:lnTo>
                    <a:pt x="244754" y="336550"/>
                  </a:lnTo>
                  <a:lnTo>
                    <a:pt x="248094" y="334010"/>
                  </a:lnTo>
                  <a:lnTo>
                    <a:pt x="243801" y="342900"/>
                  </a:lnTo>
                  <a:lnTo>
                    <a:pt x="241414" y="340360"/>
                  </a:lnTo>
                  <a:lnTo>
                    <a:pt x="237604" y="341630"/>
                  </a:lnTo>
                  <a:lnTo>
                    <a:pt x="237604" y="378460"/>
                  </a:lnTo>
                  <a:lnTo>
                    <a:pt x="237121" y="381000"/>
                  </a:lnTo>
                  <a:lnTo>
                    <a:pt x="237121" y="384810"/>
                  </a:lnTo>
                  <a:lnTo>
                    <a:pt x="236651" y="387350"/>
                  </a:lnTo>
                  <a:lnTo>
                    <a:pt x="235673" y="391172"/>
                  </a:lnTo>
                  <a:lnTo>
                    <a:pt x="234734" y="391172"/>
                  </a:lnTo>
                  <a:lnTo>
                    <a:pt x="234734" y="393700"/>
                  </a:lnTo>
                  <a:lnTo>
                    <a:pt x="215163" y="393700"/>
                  </a:lnTo>
                  <a:lnTo>
                    <a:pt x="210388" y="388620"/>
                  </a:lnTo>
                  <a:lnTo>
                    <a:pt x="212775" y="378460"/>
                  </a:lnTo>
                  <a:lnTo>
                    <a:pt x="220408" y="368300"/>
                  </a:lnTo>
                  <a:lnTo>
                    <a:pt x="229006" y="374650"/>
                  </a:lnTo>
                  <a:lnTo>
                    <a:pt x="237121" y="374650"/>
                  </a:lnTo>
                  <a:lnTo>
                    <a:pt x="237604" y="378460"/>
                  </a:lnTo>
                  <a:lnTo>
                    <a:pt x="237604" y="341630"/>
                  </a:lnTo>
                  <a:lnTo>
                    <a:pt x="236169" y="342900"/>
                  </a:lnTo>
                  <a:lnTo>
                    <a:pt x="229006" y="342900"/>
                  </a:lnTo>
                  <a:lnTo>
                    <a:pt x="226148" y="346710"/>
                  </a:lnTo>
                  <a:lnTo>
                    <a:pt x="218986" y="346710"/>
                  </a:lnTo>
                  <a:lnTo>
                    <a:pt x="214210" y="350520"/>
                  </a:lnTo>
                  <a:lnTo>
                    <a:pt x="214693" y="353060"/>
                  </a:lnTo>
                  <a:lnTo>
                    <a:pt x="215163" y="353060"/>
                  </a:lnTo>
                  <a:lnTo>
                    <a:pt x="213728" y="355600"/>
                  </a:lnTo>
                  <a:lnTo>
                    <a:pt x="211353" y="355600"/>
                  </a:lnTo>
                  <a:lnTo>
                    <a:pt x="208965" y="359410"/>
                  </a:lnTo>
                  <a:lnTo>
                    <a:pt x="210870" y="361950"/>
                  </a:lnTo>
                  <a:lnTo>
                    <a:pt x="207530" y="365760"/>
                  </a:lnTo>
                  <a:lnTo>
                    <a:pt x="206578" y="372110"/>
                  </a:lnTo>
                  <a:lnTo>
                    <a:pt x="204190" y="372110"/>
                  </a:lnTo>
                  <a:lnTo>
                    <a:pt x="204190" y="382270"/>
                  </a:lnTo>
                  <a:lnTo>
                    <a:pt x="199415" y="384810"/>
                  </a:lnTo>
                  <a:lnTo>
                    <a:pt x="199402" y="391172"/>
                  </a:lnTo>
                  <a:lnTo>
                    <a:pt x="197510" y="393700"/>
                  </a:lnTo>
                  <a:lnTo>
                    <a:pt x="193217" y="393700"/>
                  </a:lnTo>
                  <a:lnTo>
                    <a:pt x="193217" y="406400"/>
                  </a:lnTo>
                  <a:lnTo>
                    <a:pt x="187007" y="412750"/>
                  </a:lnTo>
                  <a:lnTo>
                    <a:pt x="187960" y="419100"/>
                  </a:lnTo>
                  <a:lnTo>
                    <a:pt x="184137" y="419100"/>
                  </a:lnTo>
                  <a:lnTo>
                    <a:pt x="183667" y="422910"/>
                  </a:lnTo>
                  <a:lnTo>
                    <a:pt x="181749" y="431800"/>
                  </a:lnTo>
                  <a:lnTo>
                    <a:pt x="186042" y="431800"/>
                  </a:lnTo>
                  <a:lnTo>
                    <a:pt x="187960" y="429260"/>
                  </a:lnTo>
                  <a:lnTo>
                    <a:pt x="187477" y="435610"/>
                  </a:lnTo>
                  <a:lnTo>
                    <a:pt x="186042" y="438150"/>
                  </a:lnTo>
                  <a:lnTo>
                    <a:pt x="184137" y="438150"/>
                  </a:lnTo>
                  <a:lnTo>
                    <a:pt x="179844" y="439420"/>
                  </a:lnTo>
                  <a:lnTo>
                    <a:pt x="184619" y="441960"/>
                  </a:lnTo>
                  <a:lnTo>
                    <a:pt x="182702" y="441960"/>
                  </a:lnTo>
                  <a:lnTo>
                    <a:pt x="182702" y="607060"/>
                  </a:lnTo>
                  <a:lnTo>
                    <a:pt x="176504" y="610870"/>
                  </a:lnTo>
                  <a:lnTo>
                    <a:pt x="172681" y="607060"/>
                  </a:lnTo>
                  <a:lnTo>
                    <a:pt x="169824" y="604520"/>
                  </a:lnTo>
                  <a:lnTo>
                    <a:pt x="169824" y="617220"/>
                  </a:lnTo>
                  <a:lnTo>
                    <a:pt x="119227" y="670560"/>
                  </a:lnTo>
                  <a:lnTo>
                    <a:pt x="87934" y="632460"/>
                  </a:lnTo>
                  <a:lnTo>
                    <a:pt x="61531" y="594360"/>
                  </a:lnTo>
                  <a:lnTo>
                    <a:pt x="40220" y="552450"/>
                  </a:lnTo>
                  <a:lnTo>
                    <a:pt x="24244" y="508000"/>
                  </a:lnTo>
                  <a:lnTo>
                    <a:pt x="12788" y="454660"/>
                  </a:lnTo>
                  <a:lnTo>
                    <a:pt x="9436" y="422910"/>
                  </a:lnTo>
                  <a:lnTo>
                    <a:pt x="9372" y="421640"/>
                  </a:lnTo>
                  <a:lnTo>
                    <a:pt x="8483" y="403860"/>
                  </a:lnTo>
                  <a:lnTo>
                    <a:pt x="80568" y="403860"/>
                  </a:lnTo>
                  <a:lnTo>
                    <a:pt x="81394" y="420370"/>
                  </a:lnTo>
                  <a:lnTo>
                    <a:pt x="81508" y="422910"/>
                  </a:lnTo>
                  <a:lnTo>
                    <a:pt x="81584" y="424180"/>
                  </a:lnTo>
                  <a:lnTo>
                    <a:pt x="81648" y="425450"/>
                  </a:lnTo>
                  <a:lnTo>
                    <a:pt x="84201" y="448310"/>
                  </a:lnTo>
                  <a:lnTo>
                    <a:pt x="88277" y="469900"/>
                  </a:lnTo>
                  <a:lnTo>
                    <a:pt x="93929" y="490220"/>
                  </a:lnTo>
                  <a:lnTo>
                    <a:pt x="94881" y="492760"/>
                  </a:lnTo>
                  <a:lnTo>
                    <a:pt x="82943" y="492760"/>
                  </a:lnTo>
                  <a:lnTo>
                    <a:pt x="82473" y="490220"/>
                  </a:lnTo>
                  <a:lnTo>
                    <a:pt x="78181" y="490220"/>
                  </a:lnTo>
                  <a:lnTo>
                    <a:pt x="77939" y="488950"/>
                  </a:lnTo>
                  <a:lnTo>
                    <a:pt x="77698" y="486410"/>
                  </a:lnTo>
                  <a:lnTo>
                    <a:pt x="71970" y="486410"/>
                  </a:lnTo>
                  <a:lnTo>
                    <a:pt x="70535" y="488950"/>
                  </a:lnTo>
                  <a:lnTo>
                    <a:pt x="64338" y="488950"/>
                  </a:lnTo>
                  <a:lnTo>
                    <a:pt x="64744" y="492315"/>
                  </a:lnTo>
                  <a:lnTo>
                    <a:pt x="64808" y="492760"/>
                  </a:lnTo>
                  <a:lnTo>
                    <a:pt x="57658" y="499110"/>
                  </a:lnTo>
                  <a:lnTo>
                    <a:pt x="57175" y="496570"/>
                  </a:lnTo>
                  <a:lnTo>
                    <a:pt x="56222" y="495300"/>
                  </a:lnTo>
                  <a:lnTo>
                    <a:pt x="51917" y="490220"/>
                  </a:lnTo>
                  <a:lnTo>
                    <a:pt x="53835" y="490220"/>
                  </a:lnTo>
                  <a:lnTo>
                    <a:pt x="55753" y="488950"/>
                  </a:lnTo>
                  <a:lnTo>
                    <a:pt x="60998" y="488950"/>
                  </a:lnTo>
                  <a:lnTo>
                    <a:pt x="60998" y="486410"/>
                  </a:lnTo>
                  <a:lnTo>
                    <a:pt x="46202" y="486410"/>
                  </a:lnTo>
                  <a:lnTo>
                    <a:pt x="44767" y="488950"/>
                  </a:lnTo>
                  <a:lnTo>
                    <a:pt x="38557" y="488950"/>
                  </a:lnTo>
                  <a:lnTo>
                    <a:pt x="38557" y="495300"/>
                  </a:lnTo>
                  <a:lnTo>
                    <a:pt x="35699" y="495300"/>
                  </a:lnTo>
                  <a:lnTo>
                    <a:pt x="33794" y="496570"/>
                  </a:lnTo>
                  <a:lnTo>
                    <a:pt x="36207" y="501713"/>
                  </a:lnTo>
                  <a:lnTo>
                    <a:pt x="39039" y="505460"/>
                  </a:lnTo>
                  <a:lnTo>
                    <a:pt x="35699" y="508000"/>
                  </a:lnTo>
                  <a:lnTo>
                    <a:pt x="33312" y="511810"/>
                  </a:lnTo>
                  <a:lnTo>
                    <a:pt x="37604" y="515620"/>
                  </a:lnTo>
                  <a:lnTo>
                    <a:pt x="40944" y="515620"/>
                  </a:lnTo>
                  <a:lnTo>
                    <a:pt x="35699" y="520700"/>
                  </a:lnTo>
                  <a:lnTo>
                    <a:pt x="36652" y="524510"/>
                  </a:lnTo>
                  <a:lnTo>
                    <a:pt x="39039" y="524510"/>
                  </a:lnTo>
                  <a:lnTo>
                    <a:pt x="36652" y="528320"/>
                  </a:lnTo>
                  <a:lnTo>
                    <a:pt x="40551" y="530860"/>
                  </a:lnTo>
                  <a:lnTo>
                    <a:pt x="40944" y="537210"/>
                  </a:lnTo>
                  <a:lnTo>
                    <a:pt x="43815" y="539750"/>
                  </a:lnTo>
                  <a:lnTo>
                    <a:pt x="43815" y="543560"/>
                  </a:lnTo>
                  <a:lnTo>
                    <a:pt x="45237" y="546100"/>
                  </a:lnTo>
                  <a:lnTo>
                    <a:pt x="51917" y="546100"/>
                  </a:lnTo>
                  <a:lnTo>
                    <a:pt x="51625" y="541020"/>
                  </a:lnTo>
                  <a:lnTo>
                    <a:pt x="51562" y="539750"/>
                  </a:lnTo>
                  <a:lnTo>
                    <a:pt x="51447" y="537210"/>
                  </a:lnTo>
                  <a:lnTo>
                    <a:pt x="45720" y="530860"/>
                  </a:lnTo>
                  <a:lnTo>
                    <a:pt x="56222" y="527050"/>
                  </a:lnTo>
                  <a:lnTo>
                    <a:pt x="57175" y="533400"/>
                  </a:lnTo>
                  <a:lnTo>
                    <a:pt x="61468" y="533400"/>
                  </a:lnTo>
                  <a:lnTo>
                    <a:pt x="62433" y="539750"/>
                  </a:lnTo>
                  <a:lnTo>
                    <a:pt x="69113" y="543560"/>
                  </a:lnTo>
                  <a:lnTo>
                    <a:pt x="72923" y="530860"/>
                  </a:lnTo>
                  <a:lnTo>
                    <a:pt x="74841" y="534670"/>
                  </a:lnTo>
                  <a:lnTo>
                    <a:pt x="75793" y="539750"/>
                  </a:lnTo>
                  <a:lnTo>
                    <a:pt x="77216" y="541020"/>
                  </a:lnTo>
                  <a:lnTo>
                    <a:pt x="84861" y="547370"/>
                  </a:lnTo>
                  <a:lnTo>
                    <a:pt x="90589" y="547370"/>
                  </a:lnTo>
                  <a:lnTo>
                    <a:pt x="91541" y="553720"/>
                  </a:lnTo>
                  <a:lnTo>
                    <a:pt x="98221" y="552450"/>
                  </a:lnTo>
                  <a:lnTo>
                    <a:pt x="100139" y="553720"/>
                  </a:lnTo>
                  <a:lnTo>
                    <a:pt x="102997" y="565150"/>
                  </a:lnTo>
                  <a:lnTo>
                    <a:pt x="105867" y="572770"/>
                  </a:lnTo>
                  <a:lnTo>
                    <a:pt x="113499" y="575310"/>
                  </a:lnTo>
                  <a:lnTo>
                    <a:pt x="119227" y="575310"/>
                  </a:lnTo>
                  <a:lnTo>
                    <a:pt x="119227" y="568960"/>
                  </a:lnTo>
                  <a:lnTo>
                    <a:pt x="124955" y="575310"/>
                  </a:lnTo>
                  <a:lnTo>
                    <a:pt x="124955" y="581660"/>
                  </a:lnTo>
                  <a:lnTo>
                    <a:pt x="135458" y="590550"/>
                  </a:lnTo>
                  <a:lnTo>
                    <a:pt x="146431" y="591820"/>
                  </a:lnTo>
                  <a:lnTo>
                    <a:pt x="148818" y="594360"/>
                  </a:lnTo>
                  <a:lnTo>
                    <a:pt x="153847" y="600710"/>
                  </a:lnTo>
                  <a:lnTo>
                    <a:pt x="158965" y="607060"/>
                  </a:lnTo>
                  <a:lnTo>
                    <a:pt x="164261" y="613410"/>
                  </a:lnTo>
                  <a:lnTo>
                    <a:pt x="169824" y="617220"/>
                  </a:lnTo>
                  <a:lnTo>
                    <a:pt x="169824" y="604520"/>
                  </a:lnTo>
                  <a:lnTo>
                    <a:pt x="169341" y="603250"/>
                  </a:lnTo>
                  <a:lnTo>
                    <a:pt x="165531" y="600710"/>
                  </a:lnTo>
                  <a:lnTo>
                    <a:pt x="167436" y="600710"/>
                  </a:lnTo>
                  <a:lnTo>
                    <a:pt x="169341" y="591820"/>
                  </a:lnTo>
                  <a:lnTo>
                    <a:pt x="178892" y="600710"/>
                  </a:lnTo>
                  <a:lnTo>
                    <a:pt x="180327" y="603250"/>
                  </a:lnTo>
                  <a:lnTo>
                    <a:pt x="181279" y="604520"/>
                  </a:lnTo>
                  <a:lnTo>
                    <a:pt x="182702" y="607060"/>
                  </a:lnTo>
                  <a:lnTo>
                    <a:pt x="182702" y="441960"/>
                  </a:lnTo>
                  <a:lnTo>
                    <a:pt x="176022" y="441960"/>
                  </a:lnTo>
                  <a:lnTo>
                    <a:pt x="176022" y="438150"/>
                  </a:lnTo>
                  <a:lnTo>
                    <a:pt x="170776" y="435610"/>
                  </a:lnTo>
                  <a:lnTo>
                    <a:pt x="168871" y="438150"/>
                  </a:lnTo>
                  <a:lnTo>
                    <a:pt x="168389" y="435610"/>
                  </a:lnTo>
                  <a:lnTo>
                    <a:pt x="167436" y="435610"/>
                  </a:lnTo>
                  <a:lnTo>
                    <a:pt x="166560" y="426720"/>
                  </a:lnTo>
                  <a:lnTo>
                    <a:pt x="166446" y="425450"/>
                  </a:lnTo>
                  <a:lnTo>
                    <a:pt x="165646" y="419100"/>
                  </a:lnTo>
                  <a:lnTo>
                    <a:pt x="165544" y="417830"/>
                  </a:lnTo>
                  <a:lnTo>
                    <a:pt x="165442" y="416560"/>
                  </a:lnTo>
                  <a:lnTo>
                    <a:pt x="165328" y="414020"/>
                  </a:lnTo>
                  <a:lnTo>
                    <a:pt x="165125" y="412750"/>
                  </a:lnTo>
                  <a:lnTo>
                    <a:pt x="165036" y="411480"/>
                  </a:lnTo>
                  <a:lnTo>
                    <a:pt x="164947" y="410210"/>
                  </a:lnTo>
                  <a:lnTo>
                    <a:pt x="164871" y="407670"/>
                  </a:lnTo>
                  <a:lnTo>
                    <a:pt x="164719" y="406400"/>
                  </a:lnTo>
                  <a:lnTo>
                    <a:pt x="164642" y="405130"/>
                  </a:lnTo>
                  <a:lnTo>
                    <a:pt x="164579" y="403860"/>
                  </a:lnTo>
                  <a:lnTo>
                    <a:pt x="192735" y="403860"/>
                  </a:lnTo>
                  <a:lnTo>
                    <a:pt x="193217" y="406400"/>
                  </a:lnTo>
                  <a:lnTo>
                    <a:pt x="193217" y="393700"/>
                  </a:lnTo>
                  <a:lnTo>
                    <a:pt x="164579" y="393700"/>
                  </a:lnTo>
                  <a:lnTo>
                    <a:pt x="166065" y="372110"/>
                  </a:lnTo>
                  <a:lnTo>
                    <a:pt x="166154" y="369570"/>
                  </a:lnTo>
                  <a:lnTo>
                    <a:pt x="176923" y="323850"/>
                  </a:lnTo>
                  <a:lnTo>
                    <a:pt x="194513" y="283210"/>
                  </a:lnTo>
                  <a:lnTo>
                    <a:pt x="216522" y="251460"/>
                  </a:lnTo>
                  <a:lnTo>
                    <a:pt x="229489" y="236220"/>
                  </a:lnTo>
                  <a:lnTo>
                    <a:pt x="280085" y="287020"/>
                  </a:lnTo>
                  <a:lnTo>
                    <a:pt x="280085" y="274320"/>
                  </a:lnTo>
                  <a:lnTo>
                    <a:pt x="242443" y="236220"/>
                  </a:lnTo>
                  <a:lnTo>
                    <a:pt x="236169" y="229870"/>
                  </a:lnTo>
                  <a:lnTo>
                    <a:pt x="243014" y="223520"/>
                  </a:lnTo>
                  <a:lnTo>
                    <a:pt x="279730" y="196850"/>
                  </a:lnTo>
                  <a:lnTo>
                    <a:pt x="318617" y="179070"/>
                  </a:lnTo>
                  <a:lnTo>
                    <a:pt x="367042" y="168910"/>
                  </a:lnTo>
                  <a:lnTo>
                    <a:pt x="392188" y="165100"/>
                  </a:lnTo>
                  <a:lnTo>
                    <a:pt x="392188" y="156210"/>
                  </a:lnTo>
                  <a:lnTo>
                    <a:pt x="340220" y="162560"/>
                  </a:lnTo>
                  <a:lnTo>
                    <a:pt x="291058" y="181610"/>
                  </a:lnTo>
                  <a:lnTo>
                    <a:pt x="243598" y="210820"/>
                  </a:lnTo>
                  <a:lnTo>
                    <a:pt x="229489" y="223520"/>
                  </a:lnTo>
                  <a:lnTo>
                    <a:pt x="222796" y="217170"/>
                  </a:lnTo>
                  <a:lnTo>
                    <a:pt x="222796" y="229870"/>
                  </a:lnTo>
                  <a:lnTo>
                    <a:pt x="209207" y="245110"/>
                  </a:lnTo>
                  <a:lnTo>
                    <a:pt x="197091" y="261620"/>
                  </a:lnTo>
                  <a:lnTo>
                    <a:pt x="177457" y="295910"/>
                  </a:lnTo>
                  <a:lnTo>
                    <a:pt x="161048" y="342900"/>
                  </a:lnTo>
                  <a:lnTo>
                    <a:pt x="157416" y="364490"/>
                  </a:lnTo>
                  <a:lnTo>
                    <a:pt x="157416" y="431800"/>
                  </a:lnTo>
                  <a:lnTo>
                    <a:pt x="152641" y="431800"/>
                  </a:lnTo>
                  <a:lnTo>
                    <a:pt x="148336" y="433070"/>
                  </a:lnTo>
                  <a:lnTo>
                    <a:pt x="146431" y="439420"/>
                  </a:lnTo>
                  <a:lnTo>
                    <a:pt x="142138" y="441960"/>
                  </a:lnTo>
                  <a:lnTo>
                    <a:pt x="139268" y="448310"/>
                  </a:lnTo>
                  <a:lnTo>
                    <a:pt x="135458" y="448310"/>
                  </a:lnTo>
                  <a:lnTo>
                    <a:pt x="133070" y="454660"/>
                  </a:lnTo>
                  <a:lnTo>
                    <a:pt x="134023" y="454660"/>
                  </a:lnTo>
                  <a:lnTo>
                    <a:pt x="135458" y="457200"/>
                  </a:lnTo>
                  <a:lnTo>
                    <a:pt x="132118" y="457200"/>
                  </a:lnTo>
                  <a:lnTo>
                    <a:pt x="132118" y="464820"/>
                  </a:lnTo>
                  <a:lnTo>
                    <a:pt x="130200" y="467360"/>
                  </a:lnTo>
                  <a:lnTo>
                    <a:pt x="130200" y="477520"/>
                  </a:lnTo>
                  <a:lnTo>
                    <a:pt x="133070" y="477520"/>
                  </a:lnTo>
                  <a:lnTo>
                    <a:pt x="132588" y="482600"/>
                  </a:lnTo>
                  <a:lnTo>
                    <a:pt x="128295" y="482600"/>
                  </a:lnTo>
                  <a:lnTo>
                    <a:pt x="129247" y="488950"/>
                  </a:lnTo>
                  <a:lnTo>
                    <a:pt x="120650" y="490220"/>
                  </a:lnTo>
                  <a:lnTo>
                    <a:pt x="119227" y="492760"/>
                  </a:lnTo>
                  <a:lnTo>
                    <a:pt x="108724" y="492760"/>
                  </a:lnTo>
                  <a:lnTo>
                    <a:pt x="105867" y="495300"/>
                  </a:lnTo>
                  <a:lnTo>
                    <a:pt x="105384" y="492760"/>
                  </a:lnTo>
                  <a:lnTo>
                    <a:pt x="103949" y="490220"/>
                  </a:lnTo>
                  <a:lnTo>
                    <a:pt x="103479" y="488950"/>
                  </a:lnTo>
                  <a:lnTo>
                    <a:pt x="97828" y="467360"/>
                  </a:lnTo>
                  <a:lnTo>
                    <a:pt x="93751" y="445770"/>
                  </a:lnTo>
                  <a:lnTo>
                    <a:pt x="91198" y="425450"/>
                  </a:lnTo>
                  <a:lnTo>
                    <a:pt x="91135" y="424180"/>
                  </a:lnTo>
                  <a:lnTo>
                    <a:pt x="91071" y="422910"/>
                  </a:lnTo>
                  <a:lnTo>
                    <a:pt x="90246" y="406400"/>
                  </a:lnTo>
                  <a:lnTo>
                    <a:pt x="90170" y="405130"/>
                  </a:lnTo>
                  <a:lnTo>
                    <a:pt x="90119" y="403860"/>
                  </a:lnTo>
                  <a:lnTo>
                    <a:pt x="155054" y="403860"/>
                  </a:lnTo>
                  <a:lnTo>
                    <a:pt x="155155" y="407670"/>
                  </a:lnTo>
                  <a:lnTo>
                    <a:pt x="155270" y="410210"/>
                  </a:lnTo>
                  <a:lnTo>
                    <a:pt x="155346" y="411480"/>
                  </a:lnTo>
                  <a:lnTo>
                    <a:pt x="155422" y="412750"/>
                  </a:lnTo>
                  <a:lnTo>
                    <a:pt x="155511" y="414020"/>
                  </a:lnTo>
                  <a:lnTo>
                    <a:pt x="155587" y="415290"/>
                  </a:lnTo>
                  <a:lnTo>
                    <a:pt x="155676" y="416560"/>
                  </a:lnTo>
                  <a:lnTo>
                    <a:pt x="156578" y="424180"/>
                  </a:lnTo>
                  <a:lnTo>
                    <a:pt x="157416" y="431800"/>
                  </a:lnTo>
                  <a:lnTo>
                    <a:pt x="157416" y="364490"/>
                  </a:lnTo>
                  <a:lnTo>
                    <a:pt x="156718" y="368300"/>
                  </a:lnTo>
                  <a:lnTo>
                    <a:pt x="155092" y="391172"/>
                  </a:lnTo>
                  <a:lnTo>
                    <a:pt x="155016" y="393700"/>
                  </a:lnTo>
                  <a:lnTo>
                    <a:pt x="90119" y="393700"/>
                  </a:lnTo>
                  <a:lnTo>
                    <a:pt x="91554" y="372110"/>
                  </a:lnTo>
                  <a:lnTo>
                    <a:pt x="91643" y="369570"/>
                  </a:lnTo>
                  <a:lnTo>
                    <a:pt x="91808" y="368300"/>
                  </a:lnTo>
                  <a:lnTo>
                    <a:pt x="91986" y="365760"/>
                  </a:lnTo>
                  <a:lnTo>
                    <a:pt x="92062" y="363220"/>
                  </a:lnTo>
                  <a:lnTo>
                    <a:pt x="92240" y="361950"/>
                  </a:lnTo>
                  <a:lnTo>
                    <a:pt x="107289" y="295910"/>
                  </a:lnTo>
                  <a:lnTo>
                    <a:pt x="131330" y="245110"/>
                  </a:lnTo>
                  <a:lnTo>
                    <a:pt x="159778" y="203200"/>
                  </a:lnTo>
                  <a:lnTo>
                    <a:pt x="176504" y="184150"/>
                  </a:lnTo>
                  <a:lnTo>
                    <a:pt x="222796" y="229870"/>
                  </a:lnTo>
                  <a:lnTo>
                    <a:pt x="222796" y="217170"/>
                  </a:lnTo>
                  <a:lnTo>
                    <a:pt x="189572" y="184150"/>
                  </a:lnTo>
                  <a:lnTo>
                    <a:pt x="183184" y="177800"/>
                  </a:lnTo>
                  <a:lnTo>
                    <a:pt x="190588" y="171450"/>
                  </a:lnTo>
                  <a:lnTo>
                    <a:pt x="200977" y="162560"/>
                  </a:lnTo>
                  <a:lnTo>
                    <a:pt x="239979" y="133350"/>
                  </a:lnTo>
                  <a:lnTo>
                    <a:pt x="292100" y="109220"/>
                  </a:lnTo>
                  <a:lnTo>
                    <a:pt x="357898" y="92710"/>
                  </a:lnTo>
                  <a:lnTo>
                    <a:pt x="392188" y="92710"/>
                  </a:lnTo>
                  <a:lnTo>
                    <a:pt x="392188" y="82550"/>
                  </a:lnTo>
                  <a:lnTo>
                    <a:pt x="322503" y="90170"/>
                  </a:lnTo>
                  <a:lnTo>
                    <a:pt x="256692" y="114300"/>
                  </a:lnTo>
                  <a:lnTo>
                    <a:pt x="214376" y="139763"/>
                  </a:lnTo>
                  <a:lnTo>
                    <a:pt x="176504" y="171450"/>
                  </a:lnTo>
                  <a:lnTo>
                    <a:pt x="169824" y="163830"/>
                  </a:lnTo>
                  <a:lnTo>
                    <a:pt x="169824" y="177800"/>
                  </a:lnTo>
                  <a:lnTo>
                    <a:pt x="152730" y="196850"/>
                  </a:lnTo>
                  <a:lnTo>
                    <a:pt x="137299" y="215900"/>
                  </a:lnTo>
                  <a:lnTo>
                    <a:pt x="111594" y="260350"/>
                  </a:lnTo>
                  <a:lnTo>
                    <a:pt x="89090" y="323850"/>
                  </a:lnTo>
                  <a:lnTo>
                    <a:pt x="81876" y="374650"/>
                  </a:lnTo>
                  <a:lnTo>
                    <a:pt x="80568" y="393700"/>
                  </a:lnTo>
                  <a:lnTo>
                    <a:pt x="8483" y="393700"/>
                  </a:lnTo>
                  <a:lnTo>
                    <a:pt x="11404" y="353060"/>
                  </a:lnTo>
                  <a:lnTo>
                    <a:pt x="11506" y="350520"/>
                  </a:lnTo>
                  <a:lnTo>
                    <a:pt x="11595" y="349250"/>
                  </a:lnTo>
                  <a:lnTo>
                    <a:pt x="19354" y="308610"/>
                  </a:lnTo>
                  <a:lnTo>
                    <a:pt x="31584" y="266700"/>
                  </a:lnTo>
                  <a:lnTo>
                    <a:pt x="48107" y="226060"/>
                  </a:lnTo>
                  <a:lnTo>
                    <a:pt x="79552" y="175260"/>
                  </a:lnTo>
                  <a:lnTo>
                    <a:pt x="119227" y="127000"/>
                  </a:lnTo>
                  <a:lnTo>
                    <a:pt x="169824" y="177800"/>
                  </a:lnTo>
                  <a:lnTo>
                    <a:pt x="169824" y="163830"/>
                  </a:lnTo>
                  <a:lnTo>
                    <a:pt x="132359" y="127000"/>
                  </a:lnTo>
                  <a:lnTo>
                    <a:pt x="125907" y="120650"/>
                  </a:lnTo>
                  <a:lnTo>
                    <a:pt x="148170" y="99060"/>
                  </a:lnTo>
                  <a:lnTo>
                    <a:pt x="196989" y="64770"/>
                  </a:lnTo>
                  <a:lnTo>
                    <a:pt x="263245" y="33020"/>
                  </a:lnTo>
                  <a:lnTo>
                    <a:pt x="304901" y="20320"/>
                  </a:lnTo>
                  <a:lnTo>
                    <a:pt x="347992" y="12700"/>
                  </a:lnTo>
                  <a:lnTo>
                    <a:pt x="392188" y="10160"/>
                  </a:lnTo>
                  <a:lnTo>
                    <a:pt x="392188" y="1270"/>
                  </a:lnTo>
                  <a:lnTo>
                    <a:pt x="349770" y="3810"/>
                  </a:lnTo>
                  <a:lnTo>
                    <a:pt x="304063" y="12700"/>
                  </a:lnTo>
                  <a:lnTo>
                    <a:pt x="260362" y="25400"/>
                  </a:lnTo>
                  <a:lnTo>
                    <a:pt x="218986" y="41910"/>
                  </a:lnTo>
                  <a:lnTo>
                    <a:pt x="174345" y="69850"/>
                  </a:lnTo>
                  <a:lnTo>
                    <a:pt x="133565" y="99060"/>
                  </a:lnTo>
                  <a:lnTo>
                    <a:pt x="97218" y="137160"/>
                  </a:lnTo>
                  <a:lnTo>
                    <a:pt x="65849" y="177800"/>
                  </a:lnTo>
                  <a:lnTo>
                    <a:pt x="39992" y="222250"/>
                  </a:lnTo>
                  <a:lnTo>
                    <a:pt x="22504" y="264160"/>
                  </a:lnTo>
                  <a:lnTo>
                    <a:pt x="9626" y="306070"/>
                  </a:lnTo>
                  <a:lnTo>
                    <a:pt x="1663" y="350520"/>
                  </a:lnTo>
                  <a:lnTo>
                    <a:pt x="266" y="374650"/>
                  </a:lnTo>
                  <a:lnTo>
                    <a:pt x="190" y="375920"/>
                  </a:lnTo>
                  <a:lnTo>
                    <a:pt x="114" y="379730"/>
                  </a:lnTo>
                  <a:lnTo>
                    <a:pt x="0" y="426720"/>
                  </a:lnTo>
                  <a:lnTo>
                    <a:pt x="3124" y="454660"/>
                  </a:lnTo>
                  <a:lnTo>
                    <a:pt x="15176" y="509270"/>
                  </a:lnTo>
                  <a:lnTo>
                    <a:pt x="31775" y="556260"/>
                  </a:lnTo>
                  <a:lnTo>
                    <a:pt x="54190" y="600710"/>
                  </a:lnTo>
                  <a:lnTo>
                    <a:pt x="82156" y="641350"/>
                  </a:lnTo>
                  <a:lnTo>
                    <a:pt x="115404" y="679450"/>
                  </a:lnTo>
                  <a:lnTo>
                    <a:pt x="167436" y="723900"/>
                  </a:lnTo>
                  <a:lnTo>
                    <a:pt x="225196" y="756920"/>
                  </a:lnTo>
                  <a:lnTo>
                    <a:pt x="265861" y="774700"/>
                  </a:lnTo>
                  <a:lnTo>
                    <a:pt x="308241" y="787400"/>
                  </a:lnTo>
                  <a:lnTo>
                    <a:pt x="352056" y="793750"/>
                  </a:lnTo>
                  <a:lnTo>
                    <a:pt x="397014" y="795020"/>
                  </a:lnTo>
                  <a:lnTo>
                    <a:pt x="444131" y="793750"/>
                  </a:lnTo>
                  <a:lnTo>
                    <a:pt x="476872" y="787400"/>
                  </a:lnTo>
                  <a:lnTo>
                    <a:pt x="489978" y="784860"/>
                  </a:lnTo>
                  <a:lnTo>
                    <a:pt x="534174" y="772160"/>
                  </a:lnTo>
                  <a:lnTo>
                    <a:pt x="576465" y="753110"/>
                  </a:lnTo>
                  <a:lnTo>
                    <a:pt x="630440" y="721360"/>
                  </a:lnTo>
                  <a:lnTo>
                    <a:pt x="678573" y="679450"/>
                  </a:lnTo>
                  <a:lnTo>
                    <a:pt x="688733" y="668020"/>
                  </a:lnTo>
                  <a:lnTo>
                    <a:pt x="701179" y="654050"/>
                  </a:lnTo>
                  <a:lnTo>
                    <a:pt x="721499" y="628650"/>
                  </a:lnTo>
                  <a:lnTo>
                    <a:pt x="739660" y="600710"/>
                  </a:lnTo>
                  <a:lnTo>
                    <a:pt x="755535" y="571500"/>
                  </a:lnTo>
                  <a:lnTo>
                    <a:pt x="755027" y="571500"/>
                  </a:lnTo>
                  <a:lnTo>
                    <a:pt x="756551" y="568960"/>
                  </a:lnTo>
                  <a:lnTo>
                    <a:pt x="772299" y="530860"/>
                  </a:lnTo>
                  <a:lnTo>
                    <a:pt x="784872" y="488950"/>
                  </a:lnTo>
                  <a:lnTo>
                    <a:pt x="792492" y="444500"/>
                  </a:lnTo>
                  <a:lnTo>
                    <a:pt x="792619" y="441960"/>
                  </a:lnTo>
                  <a:lnTo>
                    <a:pt x="792746" y="439420"/>
                  </a:lnTo>
                  <a:lnTo>
                    <a:pt x="793000" y="435610"/>
                  </a:lnTo>
                  <a:lnTo>
                    <a:pt x="793127" y="431800"/>
                  </a:lnTo>
                  <a:lnTo>
                    <a:pt x="793254" y="431800"/>
                  </a:lnTo>
                  <a:lnTo>
                    <a:pt x="793381" y="426720"/>
                  </a:lnTo>
                  <a:lnTo>
                    <a:pt x="793635" y="425450"/>
                  </a:lnTo>
                  <a:lnTo>
                    <a:pt x="793762" y="420370"/>
                  </a:lnTo>
                  <a:lnTo>
                    <a:pt x="793889" y="419100"/>
                  </a:lnTo>
                  <a:lnTo>
                    <a:pt x="793940" y="417830"/>
                  </a:lnTo>
                  <a:lnTo>
                    <a:pt x="794016" y="416560"/>
                  </a:lnTo>
                  <a:lnTo>
                    <a:pt x="794143" y="414020"/>
                  </a:lnTo>
                  <a:lnTo>
                    <a:pt x="794270" y="412750"/>
                  </a:lnTo>
                  <a:lnTo>
                    <a:pt x="794321" y="411480"/>
                  </a:lnTo>
                  <a:lnTo>
                    <a:pt x="794435" y="408940"/>
                  </a:lnTo>
                  <a:lnTo>
                    <a:pt x="794524" y="406400"/>
                  </a:lnTo>
                  <a:lnTo>
                    <a:pt x="794778" y="403860"/>
                  </a:lnTo>
                  <a:close/>
                </a:path>
                <a:path w="838835" h="954405">
                  <a:moveTo>
                    <a:pt x="838593" y="766826"/>
                  </a:moveTo>
                  <a:lnTo>
                    <a:pt x="803033" y="794258"/>
                  </a:lnTo>
                  <a:lnTo>
                    <a:pt x="761885" y="808228"/>
                  </a:lnTo>
                  <a:lnTo>
                    <a:pt x="717296" y="813943"/>
                  </a:lnTo>
                  <a:lnTo>
                    <a:pt x="671715" y="816991"/>
                  </a:lnTo>
                  <a:lnTo>
                    <a:pt x="627519" y="822706"/>
                  </a:lnTo>
                  <a:lnTo>
                    <a:pt x="613041" y="826135"/>
                  </a:lnTo>
                  <a:lnTo>
                    <a:pt x="605675" y="827024"/>
                  </a:lnTo>
                  <a:lnTo>
                    <a:pt x="597928" y="826516"/>
                  </a:lnTo>
                  <a:lnTo>
                    <a:pt x="604786" y="823341"/>
                  </a:lnTo>
                  <a:lnTo>
                    <a:pt x="612279" y="821182"/>
                  </a:lnTo>
                  <a:lnTo>
                    <a:pt x="619899" y="819277"/>
                  </a:lnTo>
                  <a:lnTo>
                    <a:pt x="627519" y="816864"/>
                  </a:lnTo>
                  <a:lnTo>
                    <a:pt x="661047" y="795147"/>
                  </a:lnTo>
                  <a:lnTo>
                    <a:pt x="683653" y="764286"/>
                  </a:lnTo>
                  <a:lnTo>
                    <a:pt x="701560" y="729742"/>
                  </a:lnTo>
                  <a:lnTo>
                    <a:pt x="721118" y="696722"/>
                  </a:lnTo>
                  <a:lnTo>
                    <a:pt x="693305" y="717550"/>
                  </a:lnTo>
                  <a:lnTo>
                    <a:pt x="667016" y="740791"/>
                  </a:lnTo>
                  <a:lnTo>
                    <a:pt x="614692" y="790194"/>
                  </a:lnTo>
                  <a:lnTo>
                    <a:pt x="595007" y="805053"/>
                  </a:lnTo>
                  <a:lnTo>
                    <a:pt x="573417" y="815975"/>
                  </a:lnTo>
                  <a:lnTo>
                    <a:pt x="550303" y="823849"/>
                  </a:lnTo>
                  <a:lnTo>
                    <a:pt x="526427" y="829310"/>
                  </a:lnTo>
                  <a:lnTo>
                    <a:pt x="532523" y="830961"/>
                  </a:lnTo>
                  <a:lnTo>
                    <a:pt x="545985" y="832612"/>
                  </a:lnTo>
                  <a:lnTo>
                    <a:pt x="552589" y="833628"/>
                  </a:lnTo>
                  <a:lnTo>
                    <a:pt x="597293" y="845312"/>
                  </a:lnTo>
                  <a:lnTo>
                    <a:pt x="643521" y="855218"/>
                  </a:lnTo>
                  <a:lnTo>
                    <a:pt x="690257" y="858393"/>
                  </a:lnTo>
                  <a:lnTo>
                    <a:pt x="736866" y="850265"/>
                  </a:lnTo>
                  <a:lnTo>
                    <a:pt x="795159" y="818642"/>
                  </a:lnTo>
                  <a:lnTo>
                    <a:pt x="819797" y="794766"/>
                  </a:lnTo>
                  <a:lnTo>
                    <a:pt x="838593" y="766826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" name="object 15"/>
            <p:cNvSpPr/>
            <p:nvPr/>
          </p:nvSpPr>
          <p:spPr>
            <a:xfrm>
              <a:off x="1273810" y="813434"/>
              <a:ext cx="138430" cy="471170"/>
            </a:xfrm>
            <a:custGeom>
              <a:avLst/>
              <a:gdLst/>
              <a:ahLst/>
              <a:cxnLst/>
              <a:rect l="l" t="t" r="r" b="b"/>
              <a:pathLst>
                <a:path w="138430" h="471169">
                  <a:moveTo>
                    <a:pt x="17272" y="100330"/>
                  </a:moveTo>
                  <a:lnTo>
                    <a:pt x="9652" y="100330"/>
                  </a:lnTo>
                  <a:lnTo>
                    <a:pt x="10541" y="97917"/>
                  </a:lnTo>
                  <a:lnTo>
                    <a:pt x="8128" y="95504"/>
                  </a:lnTo>
                  <a:lnTo>
                    <a:pt x="0" y="96012"/>
                  </a:lnTo>
                  <a:lnTo>
                    <a:pt x="0" y="97409"/>
                  </a:lnTo>
                  <a:lnTo>
                    <a:pt x="508" y="99314"/>
                  </a:lnTo>
                  <a:lnTo>
                    <a:pt x="3810" y="101727"/>
                  </a:lnTo>
                  <a:lnTo>
                    <a:pt x="9652" y="102235"/>
                  </a:lnTo>
                  <a:lnTo>
                    <a:pt x="10033" y="103124"/>
                  </a:lnTo>
                  <a:lnTo>
                    <a:pt x="10541" y="104648"/>
                  </a:lnTo>
                  <a:lnTo>
                    <a:pt x="14859" y="105029"/>
                  </a:lnTo>
                  <a:lnTo>
                    <a:pt x="14859" y="103632"/>
                  </a:lnTo>
                  <a:lnTo>
                    <a:pt x="15367" y="102743"/>
                  </a:lnTo>
                  <a:lnTo>
                    <a:pt x="17272" y="100330"/>
                  </a:lnTo>
                  <a:close/>
                </a:path>
                <a:path w="138430" h="471169">
                  <a:moveTo>
                    <a:pt x="36830" y="461518"/>
                  </a:moveTo>
                  <a:lnTo>
                    <a:pt x="35814" y="460121"/>
                  </a:lnTo>
                  <a:lnTo>
                    <a:pt x="34417" y="462534"/>
                  </a:lnTo>
                  <a:lnTo>
                    <a:pt x="29591" y="457708"/>
                  </a:lnTo>
                  <a:lnTo>
                    <a:pt x="27305" y="465836"/>
                  </a:lnTo>
                  <a:lnTo>
                    <a:pt x="26289" y="467233"/>
                  </a:lnTo>
                  <a:lnTo>
                    <a:pt x="27051" y="470154"/>
                  </a:lnTo>
                  <a:lnTo>
                    <a:pt x="27178" y="470535"/>
                  </a:lnTo>
                  <a:lnTo>
                    <a:pt x="27305" y="471043"/>
                  </a:lnTo>
                  <a:lnTo>
                    <a:pt x="31115" y="470154"/>
                  </a:lnTo>
                  <a:lnTo>
                    <a:pt x="32004" y="469138"/>
                  </a:lnTo>
                  <a:lnTo>
                    <a:pt x="33528" y="469138"/>
                  </a:lnTo>
                  <a:lnTo>
                    <a:pt x="35433" y="468630"/>
                  </a:lnTo>
                  <a:lnTo>
                    <a:pt x="36576" y="462534"/>
                  </a:lnTo>
                  <a:lnTo>
                    <a:pt x="36830" y="461518"/>
                  </a:lnTo>
                  <a:close/>
                </a:path>
                <a:path w="138430" h="471169">
                  <a:moveTo>
                    <a:pt x="119888" y="1905"/>
                  </a:moveTo>
                  <a:lnTo>
                    <a:pt x="118491" y="0"/>
                  </a:lnTo>
                  <a:lnTo>
                    <a:pt x="114554" y="2413"/>
                  </a:lnTo>
                  <a:lnTo>
                    <a:pt x="111760" y="1016"/>
                  </a:lnTo>
                  <a:lnTo>
                    <a:pt x="110744" y="2921"/>
                  </a:lnTo>
                  <a:lnTo>
                    <a:pt x="114173" y="4826"/>
                  </a:lnTo>
                  <a:lnTo>
                    <a:pt x="114554" y="5334"/>
                  </a:lnTo>
                  <a:lnTo>
                    <a:pt x="115062" y="4826"/>
                  </a:lnTo>
                  <a:lnTo>
                    <a:pt x="119888" y="1905"/>
                  </a:lnTo>
                  <a:close/>
                </a:path>
                <a:path w="138430" h="471169">
                  <a:moveTo>
                    <a:pt x="137922" y="12065"/>
                  </a:moveTo>
                  <a:lnTo>
                    <a:pt x="136525" y="10033"/>
                  </a:lnTo>
                  <a:lnTo>
                    <a:pt x="133731" y="12446"/>
                  </a:lnTo>
                  <a:lnTo>
                    <a:pt x="131318" y="10541"/>
                  </a:lnTo>
                  <a:lnTo>
                    <a:pt x="129921" y="12065"/>
                  </a:lnTo>
                  <a:lnTo>
                    <a:pt x="132715" y="14859"/>
                  </a:lnTo>
                  <a:lnTo>
                    <a:pt x="133223" y="15875"/>
                  </a:lnTo>
                  <a:lnTo>
                    <a:pt x="134112" y="14859"/>
                  </a:lnTo>
                  <a:lnTo>
                    <a:pt x="137922" y="12065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" name="object 16"/>
            <p:cNvSpPr/>
            <p:nvPr/>
          </p:nvSpPr>
          <p:spPr>
            <a:xfrm>
              <a:off x="3638169" y="6766808"/>
              <a:ext cx="244475" cy="91440"/>
            </a:xfrm>
            <a:custGeom>
              <a:avLst/>
              <a:gdLst/>
              <a:ahLst/>
              <a:cxnLst/>
              <a:rect l="l" t="t" r="r" b="b"/>
              <a:pathLst>
                <a:path w="244475" h="91440">
                  <a:moveTo>
                    <a:pt x="243916" y="0"/>
                  </a:moveTo>
                  <a:lnTo>
                    <a:pt x="0" y="0"/>
                  </a:lnTo>
                  <a:lnTo>
                    <a:pt x="0" y="91191"/>
                  </a:lnTo>
                  <a:lnTo>
                    <a:pt x="243916" y="91191"/>
                  </a:lnTo>
                  <a:lnTo>
                    <a:pt x="243916" y="0"/>
                  </a:lnTo>
                  <a:close/>
                </a:path>
              </a:pathLst>
            </a:custGeom>
            <a:solidFill>
              <a:srgbClr val="BB873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" name="object 17"/>
            <p:cNvSpPr/>
            <p:nvPr/>
          </p:nvSpPr>
          <p:spPr>
            <a:xfrm>
              <a:off x="930478" y="6766805"/>
              <a:ext cx="244475" cy="91440"/>
            </a:xfrm>
            <a:custGeom>
              <a:avLst/>
              <a:gdLst/>
              <a:ahLst/>
              <a:cxnLst/>
              <a:rect l="l" t="t" r="r" b="b"/>
              <a:pathLst>
                <a:path w="244475" h="91440">
                  <a:moveTo>
                    <a:pt x="243903" y="0"/>
                  </a:moveTo>
                  <a:lnTo>
                    <a:pt x="0" y="0"/>
                  </a:lnTo>
                  <a:lnTo>
                    <a:pt x="0" y="91194"/>
                  </a:lnTo>
                  <a:lnTo>
                    <a:pt x="243903" y="91194"/>
                  </a:lnTo>
                  <a:lnTo>
                    <a:pt x="243903" y="0"/>
                  </a:lnTo>
                  <a:close/>
                </a:path>
              </a:pathLst>
            </a:custGeom>
            <a:solidFill>
              <a:srgbClr val="DBA24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" name="object 18"/>
            <p:cNvSpPr/>
            <p:nvPr/>
          </p:nvSpPr>
          <p:spPr>
            <a:xfrm>
              <a:off x="2554858" y="6766808"/>
              <a:ext cx="244475" cy="91440"/>
            </a:xfrm>
            <a:custGeom>
              <a:avLst/>
              <a:gdLst/>
              <a:ahLst/>
              <a:cxnLst/>
              <a:rect l="l" t="t" r="r" b="b"/>
              <a:pathLst>
                <a:path w="244475" h="91440">
                  <a:moveTo>
                    <a:pt x="243916" y="0"/>
                  </a:moveTo>
                  <a:lnTo>
                    <a:pt x="0" y="0"/>
                  </a:lnTo>
                  <a:lnTo>
                    <a:pt x="0" y="91191"/>
                  </a:lnTo>
                  <a:lnTo>
                    <a:pt x="243916" y="91191"/>
                  </a:lnTo>
                  <a:lnTo>
                    <a:pt x="243916" y="0"/>
                  </a:lnTo>
                  <a:close/>
                </a:path>
              </a:pathLst>
            </a:custGeom>
            <a:solidFill>
              <a:srgbClr val="9F1D4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" name="object 19"/>
            <p:cNvSpPr/>
            <p:nvPr/>
          </p:nvSpPr>
          <p:spPr>
            <a:xfrm>
              <a:off x="1742694" y="6766807"/>
              <a:ext cx="244475" cy="91440"/>
            </a:xfrm>
            <a:custGeom>
              <a:avLst/>
              <a:gdLst/>
              <a:ahLst/>
              <a:cxnLst/>
              <a:rect l="l" t="t" r="r" b="b"/>
              <a:pathLst>
                <a:path w="244475" h="91440">
                  <a:moveTo>
                    <a:pt x="243916" y="0"/>
                  </a:moveTo>
                  <a:lnTo>
                    <a:pt x="0" y="0"/>
                  </a:lnTo>
                  <a:lnTo>
                    <a:pt x="0" y="91193"/>
                  </a:lnTo>
                  <a:lnTo>
                    <a:pt x="243916" y="91193"/>
                  </a:lnTo>
                  <a:lnTo>
                    <a:pt x="243916" y="0"/>
                  </a:lnTo>
                  <a:close/>
                </a:path>
              </a:pathLst>
            </a:custGeom>
            <a:solidFill>
              <a:srgbClr val="F93B2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" name="object 20"/>
            <p:cNvSpPr/>
            <p:nvPr/>
          </p:nvSpPr>
          <p:spPr>
            <a:xfrm>
              <a:off x="4721478" y="6766812"/>
              <a:ext cx="244475" cy="91440"/>
            </a:xfrm>
            <a:custGeom>
              <a:avLst/>
              <a:gdLst/>
              <a:ahLst/>
              <a:cxnLst/>
              <a:rect l="l" t="t" r="r" b="b"/>
              <a:pathLst>
                <a:path w="244475" h="91440">
                  <a:moveTo>
                    <a:pt x="243916" y="0"/>
                  </a:moveTo>
                  <a:lnTo>
                    <a:pt x="0" y="0"/>
                  </a:lnTo>
                  <a:lnTo>
                    <a:pt x="0" y="91187"/>
                  </a:lnTo>
                  <a:lnTo>
                    <a:pt x="243916" y="91187"/>
                  </a:lnTo>
                  <a:lnTo>
                    <a:pt x="243916" y="0"/>
                  </a:lnTo>
                  <a:close/>
                </a:path>
              </a:pathLst>
            </a:custGeom>
            <a:solidFill>
              <a:srgbClr val="0D6A9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" name="object 21"/>
            <p:cNvSpPr/>
            <p:nvPr/>
          </p:nvSpPr>
          <p:spPr>
            <a:xfrm>
              <a:off x="1472057" y="6766806"/>
              <a:ext cx="244475" cy="91440"/>
            </a:xfrm>
            <a:custGeom>
              <a:avLst/>
              <a:gdLst/>
              <a:ahLst/>
              <a:cxnLst/>
              <a:rect l="l" t="t" r="r" b="b"/>
              <a:pathLst>
                <a:path w="244475" h="91440">
                  <a:moveTo>
                    <a:pt x="243916" y="0"/>
                  </a:moveTo>
                  <a:lnTo>
                    <a:pt x="0" y="0"/>
                  </a:lnTo>
                  <a:lnTo>
                    <a:pt x="0" y="91193"/>
                  </a:lnTo>
                  <a:lnTo>
                    <a:pt x="243916" y="91193"/>
                  </a:lnTo>
                  <a:lnTo>
                    <a:pt x="243916" y="0"/>
                  </a:lnTo>
                  <a:close/>
                </a:path>
              </a:pathLst>
            </a:custGeom>
            <a:solidFill>
              <a:srgbClr val="C11E3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" name="object 22"/>
            <p:cNvSpPr/>
            <p:nvPr/>
          </p:nvSpPr>
          <p:spPr>
            <a:xfrm>
              <a:off x="3096514" y="6766808"/>
              <a:ext cx="244475" cy="91440"/>
            </a:xfrm>
            <a:custGeom>
              <a:avLst/>
              <a:gdLst/>
              <a:ahLst/>
              <a:cxnLst/>
              <a:rect l="l" t="t" r="r" b="b"/>
              <a:pathLst>
                <a:path w="244475" h="91440">
                  <a:moveTo>
                    <a:pt x="243916" y="0"/>
                  </a:moveTo>
                  <a:lnTo>
                    <a:pt x="0" y="0"/>
                  </a:lnTo>
                  <a:lnTo>
                    <a:pt x="0" y="91191"/>
                  </a:lnTo>
                  <a:lnTo>
                    <a:pt x="243916" y="91191"/>
                  </a:lnTo>
                  <a:lnTo>
                    <a:pt x="243916" y="0"/>
                  </a:lnTo>
                  <a:close/>
                </a:path>
              </a:pathLst>
            </a:custGeom>
            <a:solidFill>
              <a:srgbClr val="DB1B6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" name="object 23"/>
            <p:cNvSpPr/>
            <p:nvPr/>
          </p:nvSpPr>
          <p:spPr>
            <a:xfrm>
              <a:off x="4991989" y="6766812"/>
              <a:ext cx="244475" cy="91440"/>
            </a:xfrm>
            <a:custGeom>
              <a:avLst/>
              <a:gdLst/>
              <a:ahLst/>
              <a:cxnLst/>
              <a:rect l="l" t="t" r="r" b="b"/>
              <a:pathLst>
                <a:path w="244475" h="91440">
                  <a:moveTo>
                    <a:pt x="243916" y="0"/>
                  </a:moveTo>
                  <a:lnTo>
                    <a:pt x="0" y="0"/>
                  </a:lnTo>
                  <a:lnTo>
                    <a:pt x="0" y="91187"/>
                  </a:lnTo>
                  <a:lnTo>
                    <a:pt x="243916" y="91187"/>
                  </a:lnTo>
                  <a:lnTo>
                    <a:pt x="243916" y="0"/>
                  </a:lnTo>
                  <a:close/>
                </a:path>
              </a:pathLst>
            </a:custGeom>
            <a:solidFill>
              <a:srgbClr val="1D466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" name="object 24"/>
            <p:cNvSpPr/>
            <p:nvPr/>
          </p:nvSpPr>
          <p:spPr>
            <a:xfrm>
              <a:off x="2284348" y="6766807"/>
              <a:ext cx="244475" cy="91440"/>
            </a:xfrm>
            <a:custGeom>
              <a:avLst/>
              <a:gdLst/>
              <a:ahLst/>
              <a:cxnLst/>
              <a:rect l="l" t="t" r="r" b="b"/>
              <a:pathLst>
                <a:path w="244475" h="91440">
                  <a:moveTo>
                    <a:pt x="243916" y="0"/>
                  </a:moveTo>
                  <a:lnTo>
                    <a:pt x="0" y="0"/>
                  </a:lnTo>
                  <a:lnTo>
                    <a:pt x="0" y="91192"/>
                  </a:lnTo>
                  <a:lnTo>
                    <a:pt x="243916" y="91192"/>
                  </a:lnTo>
                  <a:lnTo>
                    <a:pt x="243916" y="0"/>
                  </a:lnTo>
                  <a:close/>
                </a:path>
              </a:pathLst>
            </a:custGeom>
            <a:solidFill>
              <a:srgbClr val="F8C02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" name="object 25"/>
            <p:cNvSpPr/>
            <p:nvPr/>
          </p:nvSpPr>
          <p:spPr>
            <a:xfrm>
              <a:off x="3367659" y="6766808"/>
              <a:ext cx="244475" cy="91440"/>
            </a:xfrm>
            <a:custGeom>
              <a:avLst/>
              <a:gdLst/>
              <a:ahLst/>
              <a:cxnLst/>
              <a:rect l="l" t="t" r="r" b="b"/>
              <a:pathLst>
                <a:path w="244475" h="91440">
                  <a:moveTo>
                    <a:pt x="243916" y="0"/>
                  </a:moveTo>
                  <a:lnTo>
                    <a:pt x="0" y="0"/>
                  </a:lnTo>
                  <a:lnTo>
                    <a:pt x="0" y="91191"/>
                  </a:lnTo>
                  <a:lnTo>
                    <a:pt x="243916" y="91191"/>
                  </a:lnTo>
                  <a:lnTo>
                    <a:pt x="243916" y="0"/>
                  </a:lnTo>
                  <a:close/>
                </a:path>
              </a:pathLst>
            </a:custGeom>
            <a:solidFill>
              <a:srgbClr val="F89C3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" name="object 26"/>
            <p:cNvSpPr/>
            <p:nvPr/>
          </p:nvSpPr>
          <p:spPr>
            <a:xfrm>
              <a:off x="3908805" y="6766809"/>
              <a:ext cx="244475" cy="91440"/>
            </a:xfrm>
            <a:custGeom>
              <a:avLst/>
              <a:gdLst/>
              <a:ahLst/>
              <a:cxnLst/>
              <a:rect l="l" t="t" r="r" b="b"/>
              <a:pathLst>
                <a:path w="244475" h="91440">
                  <a:moveTo>
                    <a:pt x="244360" y="0"/>
                  </a:moveTo>
                  <a:lnTo>
                    <a:pt x="0" y="0"/>
                  </a:lnTo>
                  <a:lnTo>
                    <a:pt x="0" y="91190"/>
                  </a:lnTo>
                  <a:lnTo>
                    <a:pt x="244360" y="91190"/>
                  </a:lnTo>
                  <a:lnTo>
                    <a:pt x="244360" y="0"/>
                  </a:lnTo>
                  <a:close/>
                </a:path>
              </a:pathLst>
            </a:custGeom>
            <a:solidFill>
              <a:srgbClr val="427A4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" name="object 27"/>
            <p:cNvSpPr/>
            <p:nvPr/>
          </p:nvSpPr>
          <p:spPr>
            <a:xfrm>
              <a:off x="2013711" y="6766807"/>
              <a:ext cx="244475" cy="91440"/>
            </a:xfrm>
            <a:custGeom>
              <a:avLst/>
              <a:gdLst/>
              <a:ahLst/>
              <a:cxnLst/>
              <a:rect l="l" t="t" r="r" b="b"/>
              <a:pathLst>
                <a:path w="244475" h="91440">
                  <a:moveTo>
                    <a:pt x="243916" y="0"/>
                  </a:moveTo>
                  <a:lnTo>
                    <a:pt x="0" y="0"/>
                  </a:lnTo>
                  <a:lnTo>
                    <a:pt x="0" y="91193"/>
                  </a:lnTo>
                  <a:lnTo>
                    <a:pt x="243916" y="91193"/>
                  </a:lnTo>
                  <a:lnTo>
                    <a:pt x="243916" y="0"/>
                  </a:lnTo>
                  <a:close/>
                </a:path>
              </a:pathLst>
            </a:custGeom>
            <a:solidFill>
              <a:srgbClr val="33BAD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" name="object 28"/>
            <p:cNvSpPr/>
            <p:nvPr/>
          </p:nvSpPr>
          <p:spPr>
            <a:xfrm>
              <a:off x="4179823" y="6766810"/>
              <a:ext cx="244475" cy="91440"/>
            </a:xfrm>
            <a:custGeom>
              <a:avLst/>
              <a:gdLst/>
              <a:ahLst/>
              <a:cxnLst/>
              <a:rect l="l" t="t" r="r" b="b"/>
              <a:pathLst>
                <a:path w="244475" h="91440">
                  <a:moveTo>
                    <a:pt x="243916" y="0"/>
                  </a:moveTo>
                  <a:lnTo>
                    <a:pt x="0" y="0"/>
                  </a:lnTo>
                  <a:lnTo>
                    <a:pt x="0" y="91189"/>
                  </a:lnTo>
                  <a:lnTo>
                    <a:pt x="243916" y="91189"/>
                  </a:lnTo>
                  <a:lnTo>
                    <a:pt x="243916" y="0"/>
                  </a:lnTo>
                  <a:close/>
                </a:path>
              </a:pathLst>
            </a:custGeom>
            <a:solidFill>
              <a:srgbClr val="1D94D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" name="object 29"/>
            <p:cNvSpPr/>
            <p:nvPr/>
          </p:nvSpPr>
          <p:spPr>
            <a:xfrm>
              <a:off x="4450334" y="6766810"/>
              <a:ext cx="244475" cy="91440"/>
            </a:xfrm>
            <a:custGeom>
              <a:avLst/>
              <a:gdLst/>
              <a:ahLst/>
              <a:cxnLst/>
              <a:rect l="l" t="t" r="r" b="b"/>
              <a:pathLst>
                <a:path w="244475" h="91440">
                  <a:moveTo>
                    <a:pt x="243916" y="0"/>
                  </a:moveTo>
                  <a:lnTo>
                    <a:pt x="0" y="0"/>
                  </a:lnTo>
                  <a:lnTo>
                    <a:pt x="0" y="91189"/>
                  </a:lnTo>
                  <a:lnTo>
                    <a:pt x="243916" y="91189"/>
                  </a:lnTo>
                  <a:lnTo>
                    <a:pt x="243916" y="0"/>
                  </a:lnTo>
                  <a:close/>
                </a:path>
              </a:pathLst>
            </a:custGeom>
            <a:solidFill>
              <a:srgbClr val="5BBA3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" name="object 30"/>
            <p:cNvSpPr/>
            <p:nvPr/>
          </p:nvSpPr>
          <p:spPr>
            <a:xfrm>
              <a:off x="2826004" y="6766808"/>
              <a:ext cx="244475" cy="91440"/>
            </a:xfrm>
            <a:custGeom>
              <a:avLst/>
              <a:gdLst/>
              <a:ahLst/>
              <a:cxnLst/>
              <a:rect l="l" t="t" r="r" b="b"/>
              <a:pathLst>
                <a:path w="244475" h="91440">
                  <a:moveTo>
                    <a:pt x="243852" y="0"/>
                  </a:moveTo>
                  <a:lnTo>
                    <a:pt x="0" y="0"/>
                  </a:lnTo>
                  <a:lnTo>
                    <a:pt x="0" y="91191"/>
                  </a:lnTo>
                  <a:lnTo>
                    <a:pt x="243852" y="91191"/>
                  </a:lnTo>
                  <a:lnTo>
                    <a:pt x="243852" y="0"/>
                  </a:lnTo>
                  <a:close/>
                </a:path>
              </a:pathLst>
            </a:custGeom>
            <a:solidFill>
              <a:srgbClr val="F8693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" name="object 31"/>
            <p:cNvSpPr/>
            <p:nvPr/>
          </p:nvSpPr>
          <p:spPr>
            <a:xfrm>
              <a:off x="1201051" y="6766806"/>
              <a:ext cx="244475" cy="91440"/>
            </a:xfrm>
            <a:custGeom>
              <a:avLst/>
              <a:gdLst/>
              <a:ahLst/>
              <a:cxnLst/>
              <a:rect l="l" t="t" r="r" b="b"/>
              <a:pathLst>
                <a:path w="244475" h="91440">
                  <a:moveTo>
                    <a:pt x="243928" y="0"/>
                  </a:moveTo>
                  <a:lnTo>
                    <a:pt x="0" y="0"/>
                  </a:lnTo>
                  <a:lnTo>
                    <a:pt x="0" y="91193"/>
                  </a:lnTo>
                  <a:lnTo>
                    <a:pt x="243928" y="91193"/>
                  </a:lnTo>
                  <a:lnTo>
                    <a:pt x="243928" y="0"/>
                  </a:lnTo>
                  <a:close/>
                </a:path>
              </a:pathLst>
            </a:custGeom>
            <a:solidFill>
              <a:srgbClr val="509C3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" name="object 32"/>
            <p:cNvSpPr/>
            <p:nvPr/>
          </p:nvSpPr>
          <p:spPr>
            <a:xfrm>
              <a:off x="659891" y="6766805"/>
              <a:ext cx="244475" cy="91440"/>
            </a:xfrm>
            <a:custGeom>
              <a:avLst/>
              <a:gdLst/>
              <a:ahLst/>
              <a:cxnLst/>
              <a:rect l="l" t="t" r="r" b="b"/>
              <a:pathLst>
                <a:path w="244475" h="91440">
                  <a:moveTo>
                    <a:pt x="243903" y="0"/>
                  </a:moveTo>
                  <a:lnTo>
                    <a:pt x="0" y="0"/>
                  </a:lnTo>
                  <a:lnTo>
                    <a:pt x="0" y="91194"/>
                  </a:lnTo>
                  <a:lnTo>
                    <a:pt x="243903" y="91194"/>
                  </a:lnTo>
                  <a:lnTo>
                    <a:pt x="243903" y="0"/>
                  </a:lnTo>
                  <a:close/>
                </a:path>
              </a:pathLst>
            </a:custGeom>
            <a:solidFill>
              <a:srgbClr val="DF284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" name="object 33"/>
            <p:cNvSpPr/>
            <p:nvPr/>
          </p:nvSpPr>
          <p:spPr>
            <a:xfrm>
              <a:off x="757618" y="941323"/>
              <a:ext cx="3058160" cy="431165"/>
            </a:xfrm>
            <a:custGeom>
              <a:avLst/>
              <a:gdLst/>
              <a:ahLst/>
              <a:cxnLst/>
              <a:rect l="l" t="t" r="r" b="b"/>
              <a:pathLst>
                <a:path w="3058160" h="431165">
                  <a:moveTo>
                    <a:pt x="130111" y="202184"/>
                  </a:moveTo>
                  <a:lnTo>
                    <a:pt x="129159" y="181864"/>
                  </a:lnTo>
                  <a:lnTo>
                    <a:pt x="126504" y="192532"/>
                  </a:lnTo>
                  <a:lnTo>
                    <a:pt x="123367" y="202819"/>
                  </a:lnTo>
                  <a:lnTo>
                    <a:pt x="119418" y="212471"/>
                  </a:lnTo>
                  <a:lnTo>
                    <a:pt x="114350" y="221488"/>
                  </a:lnTo>
                  <a:lnTo>
                    <a:pt x="93141" y="256921"/>
                  </a:lnTo>
                  <a:lnTo>
                    <a:pt x="76415" y="294894"/>
                  </a:lnTo>
                  <a:lnTo>
                    <a:pt x="68986" y="335153"/>
                  </a:lnTo>
                  <a:lnTo>
                    <a:pt x="75692" y="377571"/>
                  </a:lnTo>
                  <a:lnTo>
                    <a:pt x="75222" y="377952"/>
                  </a:lnTo>
                  <a:lnTo>
                    <a:pt x="74739" y="378968"/>
                  </a:lnTo>
                  <a:lnTo>
                    <a:pt x="73787" y="378460"/>
                  </a:lnTo>
                  <a:lnTo>
                    <a:pt x="68719" y="363728"/>
                  </a:lnTo>
                  <a:lnTo>
                    <a:pt x="65074" y="348488"/>
                  </a:lnTo>
                  <a:lnTo>
                    <a:pt x="61976" y="332867"/>
                  </a:lnTo>
                  <a:lnTo>
                    <a:pt x="58508" y="317373"/>
                  </a:lnTo>
                  <a:lnTo>
                    <a:pt x="43942" y="278257"/>
                  </a:lnTo>
                  <a:lnTo>
                    <a:pt x="26771" y="240030"/>
                  </a:lnTo>
                  <a:lnTo>
                    <a:pt x="14617" y="200152"/>
                  </a:lnTo>
                  <a:lnTo>
                    <a:pt x="15074" y="156083"/>
                  </a:lnTo>
                  <a:lnTo>
                    <a:pt x="10795" y="166751"/>
                  </a:lnTo>
                  <a:lnTo>
                    <a:pt x="7620" y="177673"/>
                  </a:lnTo>
                  <a:lnTo>
                    <a:pt x="2667" y="199517"/>
                  </a:lnTo>
                  <a:lnTo>
                    <a:pt x="0" y="228473"/>
                  </a:lnTo>
                  <a:lnTo>
                    <a:pt x="1409" y="257683"/>
                  </a:lnTo>
                  <a:lnTo>
                    <a:pt x="12687" y="313563"/>
                  </a:lnTo>
                  <a:lnTo>
                    <a:pt x="48196" y="372364"/>
                  </a:lnTo>
                  <a:lnTo>
                    <a:pt x="70878" y="399796"/>
                  </a:lnTo>
                  <a:lnTo>
                    <a:pt x="90500" y="428625"/>
                  </a:lnTo>
                  <a:lnTo>
                    <a:pt x="93357" y="431038"/>
                  </a:lnTo>
                  <a:lnTo>
                    <a:pt x="91503" y="414528"/>
                  </a:lnTo>
                  <a:lnTo>
                    <a:pt x="90678" y="397637"/>
                  </a:lnTo>
                  <a:lnTo>
                    <a:pt x="91541" y="381000"/>
                  </a:lnTo>
                  <a:lnTo>
                    <a:pt x="94792" y="365125"/>
                  </a:lnTo>
                  <a:lnTo>
                    <a:pt x="109639" y="315341"/>
                  </a:lnTo>
                  <a:lnTo>
                    <a:pt x="116471" y="290322"/>
                  </a:lnTo>
                  <a:lnTo>
                    <a:pt x="121996" y="264922"/>
                  </a:lnTo>
                  <a:lnTo>
                    <a:pt x="125603" y="244348"/>
                  </a:lnTo>
                  <a:lnTo>
                    <a:pt x="128612" y="223266"/>
                  </a:lnTo>
                  <a:lnTo>
                    <a:pt x="130111" y="202184"/>
                  </a:lnTo>
                  <a:close/>
                </a:path>
                <a:path w="3058160" h="431165">
                  <a:moveTo>
                    <a:pt x="163042" y="74930"/>
                  </a:moveTo>
                  <a:lnTo>
                    <a:pt x="121297" y="123317"/>
                  </a:lnTo>
                  <a:lnTo>
                    <a:pt x="97891" y="147447"/>
                  </a:lnTo>
                  <a:lnTo>
                    <a:pt x="79146" y="173990"/>
                  </a:lnTo>
                  <a:lnTo>
                    <a:pt x="68541" y="204343"/>
                  </a:lnTo>
                  <a:lnTo>
                    <a:pt x="67576" y="210566"/>
                  </a:lnTo>
                  <a:lnTo>
                    <a:pt x="67094" y="216662"/>
                  </a:lnTo>
                  <a:lnTo>
                    <a:pt x="65189" y="222885"/>
                  </a:lnTo>
                  <a:lnTo>
                    <a:pt x="63766" y="223393"/>
                  </a:lnTo>
                  <a:lnTo>
                    <a:pt x="63766" y="221996"/>
                  </a:lnTo>
                  <a:lnTo>
                    <a:pt x="63284" y="221488"/>
                  </a:lnTo>
                  <a:lnTo>
                    <a:pt x="67094" y="167513"/>
                  </a:lnTo>
                  <a:lnTo>
                    <a:pt x="65468" y="127381"/>
                  </a:lnTo>
                  <a:lnTo>
                    <a:pt x="60426" y="86741"/>
                  </a:lnTo>
                  <a:lnTo>
                    <a:pt x="60388" y="47498"/>
                  </a:lnTo>
                  <a:lnTo>
                    <a:pt x="73787" y="11049"/>
                  </a:lnTo>
                  <a:lnTo>
                    <a:pt x="72834" y="10541"/>
                  </a:lnTo>
                  <a:lnTo>
                    <a:pt x="72351" y="11557"/>
                  </a:lnTo>
                  <a:lnTo>
                    <a:pt x="71399" y="12065"/>
                  </a:lnTo>
                  <a:lnTo>
                    <a:pt x="52565" y="39116"/>
                  </a:lnTo>
                  <a:lnTo>
                    <a:pt x="38112" y="67945"/>
                  </a:lnTo>
                  <a:lnTo>
                    <a:pt x="28841" y="98933"/>
                  </a:lnTo>
                  <a:lnTo>
                    <a:pt x="25577" y="132715"/>
                  </a:lnTo>
                  <a:lnTo>
                    <a:pt x="30861" y="173609"/>
                  </a:lnTo>
                  <a:lnTo>
                    <a:pt x="42824" y="210820"/>
                  </a:lnTo>
                  <a:lnTo>
                    <a:pt x="55575" y="247396"/>
                  </a:lnTo>
                  <a:lnTo>
                    <a:pt x="63284" y="286385"/>
                  </a:lnTo>
                  <a:lnTo>
                    <a:pt x="76098" y="246126"/>
                  </a:lnTo>
                  <a:lnTo>
                    <a:pt x="97777" y="209677"/>
                  </a:lnTo>
                  <a:lnTo>
                    <a:pt x="122491" y="174625"/>
                  </a:lnTo>
                  <a:lnTo>
                    <a:pt x="144424" y="138430"/>
                  </a:lnTo>
                  <a:lnTo>
                    <a:pt x="150964" y="123317"/>
                  </a:lnTo>
                  <a:lnTo>
                    <a:pt x="156248" y="107569"/>
                  </a:lnTo>
                  <a:lnTo>
                    <a:pt x="160274" y="91440"/>
                  </a:lnTo>
                  <a:lnTo>
                    <a:pt x="163042" y="74930"/>
                  </a:lnTo>
                  <a:close/>
                </a:path>
                <a:path w="3058160" h="431165">
                  <a:moveTo>
                    <a:pt x="1500949" y="371348"/>
                  </a:moveTo>
                  <a:lnTo>
                    <a:pt x="1485201" y="299720"/>
                  </a:lnTo>
                  <a:lnTo>
                    <a:pt x="1302829" y="299720"/>
                  </a:lnTo>
                  <a:lnTo>
                    <a:pt x="1302829" y="223393"/>
                  </a:lnTo>
                  <a:lnTo>
                    <a:pt x="1469834" y="223393"/>
                  </a:lnTo>
                  <a:lnTo>
                    <a:pt x="1469834" y="151765"/>
                  </a:lnTo>
                  <a:lnTo>
                    <a:pt x="1302829" y="151765"/>
                  </a:lnTo>
                  <a:lnTo>
                    <a:pt x="1302829" y="77851"/>
                  </a:lnTo>
                  <a:lnTo>
                    <a:pt x="1485201" y="77851"/>
                  </a:lnTo>
                  <a:lnTo>
                    <a:pt x="1498536" y="6350"/>
                  </a:lnTo>
                  <a:lnTo>
                    <a:pt x="1223200" y="6350"/>
                  </a:lnTo>
                  <a:lnTo>
                    <a:pt x="1223200" y="371348"/>
                  </a:lnTo>
                  <a:lnTo>
                    <a:pt x="1500949" y="371348"/>
                  </a:lnTo>
                  <a:close/>
                </a:path>
                <a:path w="3058160" h="431165">
                  <a:moveTo>
                    <a:pt x="1868868" y="262509"/>
                  </a:moveTo>
                  <a:lnTo>
                    <a:pt x="1861248" y="221107"/>
                  </a:lnTo>
                  <a:lnTo>
                    <a:pt x="1802447" y="169164"/>
                  </a:lnTo>
                  <a:lnTo>
                    <a:pt x="1753044" y="152781"/>
                  </a:lnTo>
                  <a:lnTo>
                    <a:pt x="1714055" y="141859"/>
                  </a:lnTo>
                  <a:lnTo>
                    <a:pt x="1689925" y="131826"/>
                  </a:lnTo>
                  <a:lnTo>
                    <a:pt x="1677606" y="120269"/>
                  </a:lnTo>
                  <a:lnTo>
                    <a:pt x="1674177" y="105029"/>
                  </a:lnTo>
                  <a:lnTo>
                    <a:pt x="1674177" y="103632"/>
                  </a:lnTo>
                  <a:lnTo>
                    <a:pt x="1677225" y="91313"/>
                  </a:lnTo>
                  <a:lnTo>
                    <a:pt x="1686242" y="81280"/>
                  </a:lnTo>
                  <a:lnTo>
                    <a:pt x="1700974" y="74549"/>
                  </a:lnTo>
                  <a:lnTo>
                    <a:pt x="1721548" y="72136"/>
                  </a:lnTo>
                  <a:lnTo>
                    <a:pt x="1744662" y="74549"/>
                  </a:lnTo>
                  <a:lnTo>
                    <a:pt x="1768284" y="81661"/>
                  </a:lnTo>
                  <a:lnTo>
                    <a:pt x="1792160" y="92837"/>
                  </a:lnTo>
                  <a:lnTo>
                    <a:pt x="1816417" y="107950"/>
                  </a:lnTo>
                  <a:lnTo>
                    <a:pt x="1857946" y="47371"/>
                  </a:lnTo>
                  <a:lnTo>
                    <a:pt x="1828482" y="27559"/>
                  </a:lnTo>
                  <a:lnTo>
                    <a:pt x="1796097" y="13081"/>
                  </a:lnTo>
                  <a:lnTo>
                    <a:pt x="1760664" y="4064"/>
                  </a:lnTo>
                  <a:lnTo>
                    <a:pt x="1722437" y="1016"/>
                  </a:lnTo>
                  <a:lnTo>
                    <a:pt x="1671002" y="8890"/>
                  </a:lnTo>
                  <a:lnTo>
                    <a:pt x="1630489" y="31242"/>
                  </a:lnTo>
                  <a:lnTo>
                    <a:pt x="1603946" y="66040"/>
                  </a:lnTo>
                  <a:lnTo>
                    <a:pt x="1594421" y="111252"/>
                  </a:lnTo>
                  <a:lnTo>
                    <a:pt x="1594421" y="112141"/>
                  </a:lnTo>
                  <a:lnTo>
                    <a:pt x="1603057" y="157607"/>
                  </a:lnTo>
                  <a:lnTo>
                    <a:pt x="1627568" y="188087"/>
                  </a:lnTo>
                  <a:lnTo>
                    <a:pt x="1665795" y="208534"/>
                  </a:lnTo>
                  <a:lnTo>
                    <a:pt x="1715706" y="223901"/>
                  </a:lnTo>
                  <a:lnTo>
                    <a:pt x="1753044" y="234823"/>
                  </a:lnTo>
                  <a:lnTo>
                    <a:pt x="1775396" y="245237"/>
                  </a:lnTo>
                  <a:lnTo>
                    <a:pt x="1786318" y="256540"/>
                  </a:lnTo>
                  <a:lnTo>
                    <a:pt x="1789239" y="270129"/>
                  </a:lnTo>
                  <a:lnTo>
                    <a:pt x="1789239" y="271145"/>
                  </a:lnTo>
                  <a:lnTo>
                    <a:pt x="1785556" y="285496"/>
                  </a:lnTo>
                  <a:lnTo>
                    <a:pt x="1775142" y="296291"/>
                  </a:lnTo>
                  <a:lnTo>
                    <a:pt x="1758378" y="303149"/>
                  </a:lnTo>
                  <a:lnTo>
                    <a:pt x="1736280" y="305435"/>
                  </a:lnTo>
                  <a:lnTo>
                    <a:pt x="1706308" y="302387"/>
                  </a:lnTo>
                  <a:lnTo>
                    <a:pt x="1678622" y="293497"/>
                  </a:lnTo>
                  <a:lnTo>
                    <a:pt x="1652460" y="279527"/>
                  </a:lnTo>
                  <a:lnTo>
                    <a:pt x="1627441" y="261112"/>
                  </a:lnTo>
                  <a:lnTo>
                    <a:pt x="1580197" y="318389"/>
                  </a:lnTo>
                  <a:lnTo>
                    <a:pt x="1614868" y="343789"/>
                  </a:lnTo>
                  <a:lnTo>
                    <a:pt x="1652968" y="361950"/>
                  </a:lnTo>
                  <a:lnTo>
                    <a:pt x="1693354" y="372872"/>
                  </a:lnTo>
                  <a:lnTo>
                    <a:pt x="1734883" y="376555"/>
                  </a:lnTo>
                  <a:lnTo>
                    <a:pt x="1788985" y="369062"/>
                  </a:lnTo>
                  <a:lnTo>
                    <a:pt x="1831403" y="347218"/>
                  </a:lnTo>
                  <a:lnTo>
                    <a:pt x="1859089" y="311785"/>
                  </a:lnTo>
                  <a:lnTo>
                    <a:pt x="1868868" y="263525"/>
                  </a:lnTo>
                  <a:lnTo>
                    <a:pt x="1868868" y="262509"/>
                  </a:lnTo>
                  <a:close/>
                </a:path>
                <a:path w="3058160" h="431165">
                  <a:moveTo>
                    <a:pt x="2282380" y="312674"/>
                  </a:moveTo>
                  <a:lnTo>
                    <a:pt x="2231199" y="260604"/>
                  </a:lnTo>
                  <a:lnTo>
                    <a:pt x="2209990" y="278384"/>
                  </a:lnTo>
                  <a:lnTo>
                    <a:pt x="2188146" y="291973"/>
                  </a:lnTo>
                  <a:lnTo>
                    <a:pt x="2163762" y="300609"/>
                  </a:lnTo>
                  <a:lnTo>
                    <a:pt x="2135314" y="303530"/>
                  </a:lnTo>
                  <a:lnTo>
                    <a:pt x="2092388" y="294513"/>
                  </a:lnTo>
                  <a:lnTo>
                    <a:pt x="2058860" y="269748"/>
                  </a:lnTo>
                  <a:lnTo>
                    <a:pt x="2037143" y="233299"/>
                  </a:lnTo>
                  <a:lnTo>
                    <a:pt x="2029269" y="189103"/>
                  </a:lnTo>
                  <a:lnTo>
                    <a:pt x="2029269" y="187579"/>
                  </a:lnTo>
                  <a:lnTo>
                    <a:pt x="2037270" y="143510"/>
                  </a:lnTo>
                  <a:lnTo>
                    <a:pt x="2059241" y="107315"/>
                  </a:lnTo>
                  <a:lnTo>
                    <a:pt x="2092769" y="82931"/>
                  </a:lnTo>
                  <a:lnTo>
                    <a:pt x="2135314" y="74041"/>
                  </a:lnTo>
                  <a:lnTo>
                    <a:pt x="2161095" y="76835"/>
                  </a:lnTo>
                  <a:lnTo>
                    <a:pt x="2184844" y="85090"/>
                  </a:lnTo>
                  <a:lnTo>
                    <a:pt x="2207069" y="98044"/>
                  </a:lnTo>
                  <a:lnTo>
                    <a:pt x="2228405" y="115062"/>
                  </a:lnTo>
                  <a:lnTo>
                    <a:pt x="2279840" y="56388"/>
                  </a:lnTo>
                  <a:lnTo>
                    <a:pt x="2252535" y="33528"/>
                  </a:lnTo>
                  <a:lnTo>
                    <a:pt x="2220785" y="15748"/>
                  </a:lnTo>
                  <a:lnTo>
                    <a:pt x="2182431" y="4191"/>
                  </a:lnTo>
                  <a:lnTo>
                    <a:pt x="2135822" y="0"/>
                  </a:lnTo>
                  <a:lnTo>
                    <a:pt x="2089848" y="5080"/>
                  </a:lnTo>
                  <a:lnTo>
                    <a:pt x="2048954" y="19304"/>
                  </a:lnTo>
                  <a:lnTo>
                    <a:pt x="2013775" y="41656"/>
                  </a:lnTo>
                  <a:lnTo>
                    <a:pt x="1984946" y="70993"/>
                  </a:lnTo>
                  <a:lnTo>
                    <a:pt x="1963483" y="106045"/>
                  </a:lnTo>
                  <a:lnTo>
                    <a:pt x="1950021" y="145796"/>
                  </a:lnTo>
                  <a:lnTo>
                    <a:pt x="1945322" y="189992"/>
                  </a:lnTo>
                  <a:lnTo>
                    <a:pt x="1951799" y="240157"/>
                  </a:lnTo>
                  <a:lnTo>
                    <a:pt x="1969960" y="285115"/>
                  </a:lnTo>
                  <a:lnTo>
                    <a:pt x="1998535" y="322961"/>
                  </a:lnTo>
                  <a:lnTo>
                    <a:pt x="2036127" y="352171"/>
                  </a:lnTo>
                  <a:lnTo>
                    <a:pt x="2081212" y="370967"/>
                  </a:lnTo>
                  <a:lnTo>
                    <a:pt x="2132393" y="377571"/>
                  </a:lnTo>
                  <a:lnTo>
                    <a:pt x="2180272" y="372999"/>
                  </a:lnTo>
                  <a:lnTo>
                    <a:pt x="2219642" y="360172"/>
                  </a:lnTo>
                  <a:lnTo>
                    <a:pt x="2252916" y="339725"/>
                  </a:lnTo>
                  <a:lnTo>
                    <a:pt x="2282380" y="312674"/>
                  </a:lnTo>
                  <a:close/>
                </a:path>
                <a:path w="3058160" h="431165">
                  <a:moveTo>
                    <a:pt x="2708084" y="371348"/>
                  </a:moveTo>
                  <a:lnTo>
                    <a:pt x="2673159" y="289306"/>
                  </a:lnTo>
                  <a:lnTo>
                    <a:pt x="2643073" y="218694"/>
                  </a:lnTo>
                  <a:lnTo>
                    <a:pt x="2562034" y="28575"/>
                  </a:lnTo>
                  <a:lnTo>
                    <a:pt x="2562034" y="218694"/>
                  </a:lnTo>
                  <a:lnTo>
                    <a:pt x="2465133" y="218694"/>
                  </a:lnTo>
                  <a:lnTo>
                    <a:pt x="2513266" y="100330"/>
                  </a:lnTo>
                  <a:lnTo>
                    <a:pt x="2562034" y="218694"/>
                  </a:lnTo>
                  <a:lnTo>
                    <a:pt x="2562034" y="28575"/>
                  </a:lnTo>
                  <a:lnTo>
                    <a:pt x="2551493" y="3937"/>
                  </a:lnTo>
                  <a:lnTo>
                    <a:pt x="2477579" y="3937"/>
                  </a:lnTo>
                  <a:lnTo>
                    <a:pt x="2320988" y="371348"/>
                  </a:lnTo>
                  <a:lnTo>
                    <a:pt x="2403030" y="371348"/>
                  </a:lnTo>
                  <a:lnTo>
                    <a:pt x="2435923" y="289306"/>
                  </a:lnTo>
                  <a:lnTo>
                    <a:pt x="2590609" y="289306"/>
                  </a:lnTo>
                  <a:lnTo>
                    <a:pt x="2624137" y="371348"/>
                  </a:lnTo>
                  <a:lnTo>
                    <a:pt x="2708084" y="371348"/>
                  </a:lnTo>
                  <a:close/>
                </a:path>
                <a:path w="3058160" h="431165">
                  <a:moveTo>
                    <a:pt x="3057842" y="132715"/>
                  </a:moveTo>
                  <a:lnTo>
                    <a:pt x="3051746" y="90805"/>
                  </a:lnTo>
                  <a:lnTo>
                    <a:pt x="3033712" y="55880"/>
                  </a:lnTo>
                  <a:lnTo>
                    <a:pt x="3004883" y="29210"/>
                  </a:lnTo>
                  <a:lnTo>
                    <a:pt x="2976308" y="16764"/>
                  </a:lnTo>
                  <a:lnTo>
                    <a:pt x="2976308" y="78740"/>
                  </a:lnTo>
                  <a:lnTo>
                    <a:pt x="2976308" y="135128"/>
                  </a:lnTo>
                  <a:lnTo>
                    <a:pt x="2971990" y="157099"/>
                  </a:lnTo>
                  <a:lnTo>
                    <a:pt x="2959671" y="174625"/>
                  </a:lnTo>
                  <a:lnTo>
                    <a:pt x="2939605" y="186309"/>
                  </a:lnTo>
                  <a:lnTo>
                    <a:pt x="2912808" y="190500"/>
                  </a:lnTo>
                  <a:lnTo>
                    <a:pt x="2848927" y="190500"/>
                  </a:lnTo>
                  <a:lnTo>
                    <a:pt x="2848927" y="78740"/>
                  </a:lnTo>
                  <a:lnTo>
                    <a:pt x="2910903" y="78740"/>
                  </a:lnTo>
                  <a:lnTo>
                    <a:pt x="2958909" y="92837"/>
                  </a:lnTo>
                  <a:lnTo>
                    <a:pt x="2976181" y="133731"/>
                  </a:lnTo>
                  <a:lnTo>
                    <a:pt x="2976308" y="78740"/>
                  </a:lnTo>
                  <a:lnTo>
                    <a:pt x="2976308" y="16764"/>
                  </a:lnTo>
                  <a:lnTo>
                    <a:pt x="2966021" y="12192"/>
                  </a:lnTo>
                  <a:lnTo>
                    <a:pt x="2918142" y="6350"/>
                  </a:lnTo>
                  <a:lnTo>
                    <a:pt x="2768663" y="6350"/>
                  </a:lnTo>
                  <a:lnTo>
                    <a:pt x="2768663" y="371348"/>
                  </a:lnTo>
                  <a:lnTo>
                    <a:pt x="2848927" y="371348"/>
                  </a:lnTo>
                  <a:lnTo>
                    <a:pt x="2848927" y="262001"/>
                  </a:lnTo>
                  <a:lnTo>
                    <a:pt x="2910014" y="262001"/>
                  </a:lnTo>
                  <a:lnTo>
                    <a:pt x="2956877" y="256794"/>
                  </a:lnTo>
                  <a:lnTo>
                    <a:pt x="2997517" y="241173"/>
                  </a:lnTo>
                  <a:lnTo>
                    <a:pt x="3029521" y="215392"/>
                  </a:lnTo>
                  <a:lnTo>
                    <a:pt x="3043936" y="190500"/>
                  </a:lnTo>
                  <a:lnTo>
                    <a:pt x="3050349" y="179451"/>
                  </a:lnTo>
                  <a:lnTo>
                    <a:pt x="3057842" y="134239"/>
                  </a:lnTo>
                  <a:lnTo>
                    <a:pt x="3057842" y="132715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34" name="object 34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835660" y="825461"/>
              <a:ext cx="187629" cy="264833"/>
            </a:xfrm>
            <a:prstGeom prst="rect">
              <a:avLst/>
            </a:prstGeom>
          </p:spPr>
        </p:pic>
        <p:pic>
          <p:nvPicPr>
            <p:cNvPr id="35" name="object 35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757326" y="1252486"/>
              <a:ext cx="177660" cy="250050"/>
            </a:xfrm>
            <a:prstGeom prst="rect">
              <a:avLst/>
            </a:prstGeom>
          </p:spPr>
        </p:pic>
        <p:sp>
          <p:nvSpPr>
            <p:cNvPr id="36" name="object 36"/>
            <p:cNvSpPr/>
            <p:nvPr/>
          </p:nvSpPr>
          <p:spPr>
            <a:xfrm>
              <a:off x="878662" y="1484503"/>
              <a:ext cx="312420" cy="161925"/>
            </a:xfrm>
            <a:custGeom>
              <a:avLst/>
              <a:gdLst/>
              <a:ahLst/>
              <a:cxnLst/>
              <a:rect l="l" t="t" r="r" b="b"/>
              <a:pathLst>
                <a:path w="312419" h="161925">
                  <a:moveTo>
                    <a:pt x="117424" y="0"/>
                  </a:moveTo>
                  <a:lnTo>
                    <a:pt x="137007" y="33020"/>
                  </a:lnTo>
                  <a:lnTo>
                    <a:pt x="154889" y="67563"/>
                  </a:lnTo>
                  <a:lnTo>
                    <a:pt x="177431" y="98425"/>
                  </a:lnTo>
                  <a:lnTo>
                    <a:pt x="210972" y="120142"/>
                  </a:lnTo>
                  <a:lnTo>
                    <a:pt x="218617" y="122555"/>
                  </a:lnTo>
                  <a:lnTo>
                    <a:pt x="226301" y="124460"/>
                  </a:lnTo>
                  <a:lnTo>
                    <a:pt x="233730" y="126619"/>
                  </a:lnTo>
                  <a:lnTo>
                    <a:pt x="240563" y="129794"/>
                  </a:lnTo>
                  <a:lnTo>
                    <a:pt x="232854" y="130301"/>
                  </a:lnTo>
                  <a:lnTo>
                    <a:pt x="225412" y="129412"/>
                  </a:lnTo>
                  <a:lnTo>
                    <a:pt x="210972" y="125984"/>
                  </a:lnTo>
                  <a:lnTo>
                    <a:pt x="166814" y="120269"/>
                  </a:lnTo>
                  <a:lnTo>
                    <a:pt x="121246" y="117221"/>
                  </a:lnTo>
                  <a:lnTo>
                    <a:pt x="76669" y="111506"/>
                  </a:lnTo>
                  <a:lnTo>
                    <a:pt x="35458" y="97536"/>
                  </a:lnTo>
                  <a:lnTo>
                    <a:pt x="0" y="70104"/>
                  </a:lnTo>
                  <a:lnTo>
                    <a:pt x="18707" y="98044"/>
                  </a:lnTo>
                  <a:lnTo>
                    <a:pt x="43319" y="121920"/>
                  </a:lnTo>
                  <a:lnTo>
                    <a:pt x="71691" y="140716"/>
                  </a:lnTo>
                  <a:lnTo>
                    <a:pt x="101676" y="153543"/>
                  </a:lnTo>
                  <a:lnTo>
                    <a:pt x="148247" y="161671"/>
                  </a:lnTo>
                  <a:lnTo>
                    <a:pt x="195046" y="158496"/>
                  </a:lnTo>
                  <a:lnTo>
                    <a:pt x="241211" y="148589"/>
                  </a:lnTo>
                  <a:lnTo>
                    <a:pt x="285915" y="136906"/>
                  </a:lnTo>
                  <a:lnTo>
                    <a:pt x="292569" y="135889"/>
                  </a:lnTo>
                  <a:lnTo>
                    <a:pt x="306044" y="134238"/>
                  </a:lnTo>
                  <a:lnTo>
                    <a:pt x="312166" y="132587"/>
                  </a:lnTo>
                  <a:lnTo>
                    <a:pt x="288163" y="127126"/>
                  </a:lnTo>
                  <a:lnTo>
                    <a:pt x="265150" y="119252"/>
                  </a:lnTo>
                  <a:lnTo>
                    <a:pt x="243560" y="108331"/>
                  </a:lnTo>
                  <a:lnTo>
                    <a:pt x="223862" y="93472"/>
                  </a:lnTo>
                  <a:lnTo>
                    <a:pt x="171538" y="44069"/>
                  </a:lnTo>
                  <a:lnTo>
                    <a:pt x="145262" y="20827"/>
                  </a:lnTo>
                  <a:lnTo>
                    <a:pt x="117424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37" name="object 37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793699" y="1365630"/>
              <a:ext cx="252018" cy="226187"/>
            </a:xfrm>
            <a:prstGeom prst="rect">
              <a:avLst/>
            </a:prstGeom>
          </p:spPr>
        </p:pic>
        <p:pic>
          <p:nvPicPr>
            <p:cNvPr id="38" name="object 38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671447" y="879843"/>
              <a:ext cx="133235" cy="210451"/>
            </a:xfrm>
            <a:prstGeom prst="rect">
              <a:avLst/>
            </a:prstGeom>
          </p:spPr>
        </p:pic>
        <p:sp>
          <p:nvSpPr>
            <p:cNvPr id="39" name="object 39"/>
            <p:cNvSpPr/>
            <p:nvPr/>
          </p:nvSpPr>
          <p:spPr>
            <a:xfrm>
              <a:off x="1719707" y="951864"/>
              <a:ext cx="163195" cy="421005"/>
            </a:xfrm>
            <a:custGeom>
              <a:avLst/>
              <a:gdLst/>
              <a:ahLst/>
              <a:cxnLst/>
              <a:rect l="l" t="t" r="r" b="b"/>
              <a:pathLst>
                <a:path w="163194" h="421005">
                  <a:moveTo>
                    <a:pt x="137414" y="122174"/>
                  </a:moveTo>
                  <a:lnTo>
                    <a:pt x="124841" y="57404"/>
                  </a:lnTo>
                  <a:lnTo>
                    <a:pt x="91567" y="1524"/>
                  </a:lnTo>
                  <a:lnTo>
                    <a:pt x="90678" y="1016"/>
                  </a:lnTo>
                  <a:lnTo>
                    <a:pt x="90170" y="0"/>
                  </a:lnTo>
                  <a:lnTo>
                    <a:pt x="89281" y="508"/>
                  </a:lnTo>
                  <a:lnTo>
                    <a:pt x="102616" y="36957"/>
                  </a:lnTo>
                  <a:lnTo>
                    <a:pt x="102616" y="76200"/>
                  </a:lnTo>
                  <a:lnTo>
                    <a:pt x="97536" y="116840"/>
                  </a:lnTo>
                  <a:lnTo>
                    <a:pt x="95885" y="156972"/>
                  </a:lnTo>
                  <a:lnTo>
                    <a:pt x="99695" y="210947"/>
                  </a:lnTo>
                  <a:lnTo>
                    <a:pt x="99187" y="210947"/>
                  </a:lnTo>
                  <a:lnTo>
                    <a:pt x="99187" y="212852"/>
                  </a:lnTo>
                  <a:lnTo>
                    <a:pt x="97790" y="212344"/>
                  </a:lnTo>
                  <a:lnTo>
                    <a:pt x="95885" y="206121"/>
                  </a:lnTo>
                  <a:lnTo>
                    <a:pt x="95377" y="200025"/>
                  </a:lnTo>
                  <a:lnTo>
                    <a:pt x="83820" y="163449"/>
                  </a:lnTo>
                  <a:lnTo>
                    <a:pt x="41783" y="112776"/>
                  </a:lnTo>
                  <a:lnTo>
                    <a:pt x="17145" y="89789"/>
                  </a:lnTo>
                  <a:lnTo>
                    <a:pt x="11811" y="84074"/>
                  </a:lnTo>
                  <a:lnTo>
                    <a:pt x="7112" y="77978"/>
                  </a:lnTo>
                  <a:lnTo>
                    <a:pt x="3175" y="71374"/>
                  </a:lnTo>
                  <a:lnTo>
                    <a:pt x="0" y="64389"/>
                  </a:lnTo>
                  <a:lnTo>
                    <a:pt x="2794" y="80899"/>
                  </a:lnTo>
                  <a:lnTo>
                    <a:pt x="18542" y="127889"/>
                  </a:lnTo>
                  <a:lnTo>
                    <a:pt x="40513" y="164084"/>
                  </a:lnTo>
                  <a:lnTo>
                    <a:pt x="65278" y="199136"/>
                  </a:lnTo>
                  <a:lnTo>
                    <a:pt x="86868" y="235585"/>
                  </a:lnTo>
                  <a:lnTo>
                    <a:pt x="99695" y="275844"/>
                  </a:lnTo>
                  <a:lnTo>
                    <a:pt x="107442" y="236855"/>
                  </a:lnTo>
                  <a:lnTo>
                    <a:pt x="120142" y="200279"/>
                  </a:lnTo>
                  <a:lnTo>
                    <a:pt x="132080" y="163068"/>
                  </a:lnTo>
                  <a:lnTo>
                    <a:pt x="137414" y="122174"/>
                  </a:lnTo>
                  <a:close/>
                </a:path>
                <a:path w="163194" h="421005">
                  <a:moveTo>
                    <a:pt x="163195" y="217932"/>
                  </a:moveTo>
                  <a:lnTo>
                    <a:pt x="160274" y="188976"/>
                  </a:lnTo>
                  <a:lnTo>
                    <a:pt x="155448" y="167132"/>
                  </a:lnTo>
                  <a:lnTo>
                    <a:pt x="152273" y="156210"/>
                  </a:lnTo>
                  <a:lnTo>
                    <a:pt x="147955" y="145542"/>
                  </a:lnTo>
                  <a:lnTo>
                    <a:pt x="148336" y="189611"/>
                  </a:lnTo>
                  <a:lnTo>
                    <a:pt x="136271" y="229489"/>
                  </a:lnTo>
                  <a:lnTo>
                    <a:pt x="119126" y="267716"/>
                  </a:lnTo>
                  <a:lnTo>
                    <a:pt x="104521" y="306832"/>
                  </a:lnTo>
                  <a:lnTo>
                    <a:pt x="101092" y="322326"/>
                  </a:lnTo>
                  <a:lnTo>
                    <a:pt x="97917" y="337947"/>
                  </a:lnTo>
                  <a:lnTo>
                    <a:pt x="94361" y="353187"/>
                  </a:lnTo>
                  <a:lnTo>
                    <a:pt x="89281" y="367919"/>
                  </a:lnTo>
                  <a:lnTo>
                    <a:pt x="88265" y="368427"/>
                  </a:lnTo>
                  <a:lnTo>
                    <a:pt x="87376" y="367030"/>
                  </a:lnTo>
                  <a:lnTo>
                    <a:pt x="93980" y="324612"/>
                  </a:lnTo>
                  <a:lnTo>
                    <a:pt x="86614" y="284353"/>
                  </a:lnTo>
                  <a:lnTo>
                    <a:pt x="69850" y="246380"/>
                  </a:lnTo>
                  <a:lnTo>
                    <a:pt x="48641" y="210947"/>
                  </a:lnTo>
                  <a:lnTo>
                    <a:pt x="43561" y="201930"/>
                  </a:lnTo>
                  <a:lnTo>
                    <a:pt x="39624" y="192278"/>
                  </a:lnTo>
                  <a:lnTo>
                    <a:pt x="36449" y="181991"/>
                  </a:lnTo>
                  <a:lnTo>
                    <a:pt x="33782" y="171323"/>
                  </a:lnTo>
                  <a:lnTo>
                    <a:pt x="32893" y="191643"/>
                  </a:lnTo>
                  <a:lnTo>
                    <a:pt x="37465" y="233807"/>
                  </a:lnTo>
                  <a:lnTo>
                    <a:pt x="46482" y="279781"/>
                  </a:lnTo>
                  <a:lnTo>
                    <a:pt x="68199" y="354584"/>
                  </a:lnTo>
                  <a:lnTo>
                    <a:pt x="71501" y="370459"/>
                  </a:lnTo>
                  <a:lnTo>
                    <a:pt x="72390" y="387096"/>
                  </a:lnTo>
                  <a:lnTo>
                    <a:pt x="71501" y="403987"/>
                  </a:lnTo>
                  <a:lnTo>
                    <a:pt x="69596" y="420497"/>
                  </a:lnTo>
                  <a:lnTo>
                    <a:pt x="72517" y="418084"/>
                  </a:lnTo>
                  <a:lnTo>
                    <a:pt x="92075" y="389255"/>
                  </a:lnTo>
                  <a:lnTo>
                    <a:pt x="114808" y="361823"/>
                  </a:lnTo>
                  <a:lnTo>
                    <a:pt x="135763" y="333756"/>
                  </a:lnTo>
                  <a:lnTo>
                    <a:pt x="150368" y="303022"/>
                  </a:lnTo>
                  <a:lnTo>
                    <a:pt x="157099" y="275717"/>
                  </a:lnTo>
                  <a:lnTo>
                    <a:pt x="161798" y="247142"/>
                  </a:lnTo>
                  <a:lnTo>
                    <a:pt x="163195" y="217932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40" name="object 40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1617091" y="825385"/>
              <a:ext cx="137947" cy="149339"/>
            </a:xfrm>
            <a:prstGeom prst="rect">
              <a:avLst/>
            </a:prstGeom>
          </p:spPr>
        </p:pic>
        <p:pic>
          <p:nvPicPr>
            <p:cNvPr id="41" name="object 41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1594611" y="1252537"/>
              <a:ext cx="288620" cy="339280"/>
            </a:xfrm>
            <a:prstGeom prst="rect">
              <a:avLst/>
            </a:prstGeom>
          </p:spPr>
        </p:pic>
        <p:sp>
          <p:nvSpPr>
            <p:cNvPr id="42" name="object 42"/>
            <p:cNvSpPr/>
            <p:nvPr/>
          </p:nvSpPr>
          <p:spPr>
            <a:xfrm>
              <a:off x="923150" y="787780"/>
              <a:ext cx="838835" cy="954405"/>
            </a:xfrm>
            <a:custGeom>
              <a:avLst/>
              <a:gdLst/>
              <a:ahLst/>
              <a:cxnLst/>
              <a:rect l="l" t="t" r="r" b="b"/>
              <a:pathLst>
                <a:path w="838835" h="954405">
                  <a:moveTo>
                    <a:pt x="57175" y="556895"/>
                  </a:moveTo>
                  <a:lnTo>
                    <a:pt x="53835" y="555371"/>
                  </a:lnTo>
                  <a:lnTo>
                    <a:pt x="53835" y="553466"/>
                  </a:lnTo>
                  <a:lnTo>
                    <a:pt x="51917" y="553466"/>
                  </a:lnTo>
                  <a:lnTo>
                    <a:pt x="51917" y="557276"/>
                  </a:lnTo>
                  <a:lnTo>
                    <a:pt x="54787" y="557276"/>
                  </a:lnTo>
                  <a:lnTo>
                    <a:pt x="54787" y="562610"/>
                  </a:lnTo>
                  <a:lnTo>
                    <a:pt x="57175" y="562610"/>
                  </a:lnTo>
                  <a:lnTo>
                    <a:pt x="57175" y="556895"/>
                  </a:lnTo>
                  <a:close/>
                </a:path>
                <a:path w="838835" h="954405">
                  <a:moveTo>
                    <a:pt x="85331" y="588772"/>
                  </a:moveTo>
                  <a:lnTo>
                    <a:pt x="82473" y="582676"/>
                  </a:lnTo>
                  <a:lnTo>
                    <a:pt x="80086" y="580771"/>
                  </a:lnTo>
                  <a:lnTo>
                    <a:pt x="77698" y="574929"/>
                  </a:lnTo>
                  <a:lnTo>
                    <a:pt x="71970" y="572135"/>
                  </a:lnTo>
                  <a:lnTo>
                    <a:pt x="74841" y="579247"/>
                  </a:lnTo>
                  <a:lnTo>
                    <a:pt x="76263" y="583057"/>
                  </a:lnTo>
                  <a:lnTo>
                    <a:pt x="79603" y="587375"/>
                  </a:lnTo>
                  <a:lnTo>
                    <a:pt x="83908" y="591693"/>
                  </a:lnTo>
                  <a:lnTo>
                    <a:pt x="85331" y="588772"/>
                  </a:lnTo>
                  <a:close/>
                </a:path>
                <a:path w="838835" h="954405">
                  <a:moveTo>
                    <a:pt x="175552" y="702818"/>
                  </a:moveTo>
                  <a:lnTo>
                    <a:pt x="173164" y="697611"/>
                  </a:lnTo>
                  <a:lnTo>
                    <a:pt x="168389" y="693293"/>
                  </a:lnTo>
                  <a:lnTo>
                    <a:pt x="163144" y="692404"/>
                  </a:lnTo>
                  <a:lnTo>
                    <a:pt x="166484" y="697103"/>
                  </a:lnTo>
                  <a:lnTo>
                    <a:pt x="166954" y="700913"/>
                  </a:lnTo>
                  <a:lnTo>
                    <a:pt x="170776" y="701929"/>
                  </a:lnTo>
                  <a:lnTo>
                    <a:pt x="172681" y="704342"/>
                  </a:lnTo>
                  <a:lnTo>
                    <a:pt x="175552" y="702818"/>
                  </a:lnTo>
                  <a:close/>
                </a:path>
                <a:path w="838835" h="954405">
                  <a:moveTo>
                    <a:pt x="222326" y="488569"/>
                  </a:moveTo>
                  <a:lnTo>
                    <a:pt x="218986" y="489077"/>
                  </a:lnTo>
                  <a:lnTo>
                    <a:pt x="218986" y="491998"/>
                  </a:lnTo>
                  <a:lnTo>
                    <a:pt x="222326" y="491490"/>
                  </a:lnTo>
                  <a:lnTo>
                    <a:pt x="222326" y="488569"/>
                  </a:lnTo>
                  <a:close/>
                </a:path>
                <a:path w="838835" h="954405">
                  <a:moveTo>
                    <a:pt x="222796" y="411734"/>
                  </a:moveTo>
                  <a:lnTo>
                    <a:pt x="215646" y="410845"/>
                  </a:lnTo>
                  <a:lnTo>
                    <a:pt x="216115" y="413639"/>
                  </a:lnTo>
                  <a:lnTo>
                    <a:pt x="218033" y="413639"/>
                  </a:lnTo>
                  <a:lnTo>
                    <a:pt x="221373" y="419354"/>
                  </a:lnTo>
                  <a:lnTo>
                    <a:pt x="218503" y="433197"/>
                  </a:lnTo>
                  <a:lnTo>
                    <a:pt x="213728" y="433705"/>
                  </a:lnTo>
                  <a:lnTo>
                    <a:pt x="211823" y="429006"/>
                  </a:lnTo>
                  <a:lnTo>
                    <a:pt x="209918" y="436626"/>
                  </a:lnTo>
                  <a:lnTo>
                    <a:pt x="211353" y="437515"/>
                  </a:lnTo>
                  <a:lnTo>
                    <a:pt x="213258" y="439039"/>
                  </a:lnTo>
                  <a:lnTo>
                    <a:pt x="218986" y="437515"/>
                  </a:lnTo>
                  <a:lnTo>
                    <a:pt x="218986" y="442341"/>
                  </a:lnTo>
                  <a:lnTo>
                    <a:pt x="219456" y="446659"/>
                  </a:lnTo>
                  <a:lnTo>
                    <a:pt x="222796" y="439420"/>
                  </a:lnTo>
                  <a:lnTo>
                    <a:pt x="222796" y="429260"/>
                  </a:lnTo>
                  <a:lnTo>
                    <a:pt x="222796" y="411734"/>
                  </a:lnTo>
                  <a:close/>
                </a:path>
                <a:path w="838835" h="954405">
                  <a:moveTo>
                    <a:pt x="226148" y="468122"/>
                  </a:moveTo>
                  <a:lnTo>
                    <a:pt x="223278" y="468122"/>
                  </a:lnTo>
                  <a:lnTo>
                    <a:pt x="222796" y="471424"/>
                  </a:lnTo>
                  <a:lnTo>
                    <a:pt x="226148" y="471932"/>
                  </a:lnTo>
                  <a:lnTo>
                    <a:pt x="226148" y="468122"/>
                  </a:lnTo>
                  <a:close/>
                </a:path>
                <a:path w="838835" h="954405">
                  <a:moveTo>
                    <a:pt x="229006" y="476250"/>
                  </a:moveTo>
                  <a:lnTo>
                    <a:pt x="228053" y="475742"/>
                  </a:lnTo>
                  <a:lnTo>
                    <a:pt x="226148" y="475742"/>
                  </a:lnTo>
                  <a:lnTo>
                    <a:pt x="225196" y="476250"/>
                  </a:lnTo>
                  <a:lnTo>
                    <a:pt x="225196" y="478155"/>
                  </a:lnTo>
                  <a:lnTo>
                    <a:pt x="226148" y="479044"/>
                  </a:lnTo>
                  <a:lnTo>
                    <a:pt x="228053" y="479044"/>
                  </a:lnTo>
                  <a:lnTo>
                    <a:pt x="229006" y="478155"/>
                  </a:lnTo>
                  <a:lnTo>
                    <a:pt x="229006" y="476250"/>
                  </a:lnTo>
                  <a:close/>
                </a:path>
                <a:path w="838835" h="954405">
                  <a:moveTo>
                    <a:pt x="372630" y="307213"/>
                  </a:moveTo>
                  <a:lnTo>
                    <a:pt x="372249" y="304927"/>
                  </a:lnTo>
                  <a:lnTo>
                    <a:pt x="369836" y="304927"/>
                  </a:lnTo>
                  <a:lnTo>
                    <a:pt x="370344" y="307721"/>
                  </a:lnTo>
                  <a:lnTo>
                    <a:pt x="372630" y="307213"/>
                  </a:lnTo>
                  <a:close/>
                </a:path>
                <a:path w="838835" h="954405">
                  <a:moveTo>
                    <a:pt x="376440" y="302006"/>
                  </a:moveTo>
                  <a:lnTo>
                    <a:pt x="373138" y="301498"/>
                  </a:lnTo>
                  <a:lnTo>
                    <a:pt x="372630" y="303911"/>
                  </a:lnTo>
                  <a:lnTo>
                    <a:pt x="376059" y="304419"/>
                  </a:lnTo>
                  <a:lnTo>
                    <a:pt x="376440" y="302006"/>
                  </a:lnTo>
                  <a:close/>
                </a:path>
                <a:path w="838835" h="954405">
                  <a:moveTo>
                    <a:pt x="378853" y="298704"/>
                  </a:moveTo>
                  <a:lnTo>
                    <a:pt x="376059" y="298196"/>
                  </a:lnTo>
                  <a:lnTo>
                    <a:pt x="375551" y="301117"/>
                  </a:lnTo>
                  <a:lnTo>
                    <a:pt x="378345" y="301117"/>
                  </a:lnTo>
                  <a:lnTo>
                    <a:pt x="378853" y="298704"/>
                  </a:lnTo>
                  <a:close/>
                </a:path>
                <a:path w="838835" h="954405">
                  <a:moveTo>
                    <a:pt x="385521" y="295783"/>
                  </a:moveTo>
                  <a:lnTo>
                    <a:pt x="382663" y="295783"/>
                  </a:lnTo>
                  <a:lnTo>
                    <a:pt x="382663" y="298196"/>
                  </a:lnTo>
                  <a:lnTo>
                    <a:pt x="385521" y="298196"/>
                  </a:lnTo>
                  <a:lnTo>
                    <a:pt x="385521" y="295783"/>
                  </a:lnTo>
                  <a:close/>
                </a:path>
                <a:path w="838835" h="954405">
                  <a:moveTo>
                    <a:pt x="406031" y="296799"/>
                  </a:moveTo>
                  <a:lnTo>
                    <a:pt x="403237" y="296291"/>
                  </a:lnTo>
                  <a:lnTo>
                    <a:pt x="402729" y="298704"/>
                  </a:lnTo>
                  <a:lnTo>
                    <a:pt x="405650" y="299212"/>
                  </a:lnTo>
                  <a:lnTo>
                    <a:pt x="406031" y="296799"/>
                  </a:lnTo>
                  <a:close/>
                </a:path>
                <a:path w="838835" h="954405">
                  <a:moveTo>
                    <a:pt x="411365" y="298196"/>
                  </a:moveTo>
                  <a:lnTo>
                    <a:pt x="408444" y="297688"/>
                  </a:lnTo>
                  <a:lnTo>
                    <a:pt x="407936" y="300101"/>
                  </a:lnTo>
                  <a:lnTo>
                    <a:pt x="410857" y="300609"/>
                  </a:lnTo>
                  <a:lnTo>
                    <a:pt x="411365" y="298196"/>
                  </a:lnTo>
                  <a:close/>
                </a:path>
                <a:path w="838835" h="954405">
                  <a:moveTo>
                    <a:pt x="417118" y="301066"/>
                  </a:moveTo>
                  <a:lnTo>
                    <a:pt x="413778" y="301066"/>
                  </a:lnTo>
                  <a:lnTo>
                    <a:pt x="413778" y="303403"/>
                  </a:lnTo>
                  <a:lnTo>
                    <a:pt x="417118" y="303403"/>
                  </a:lnTo>
                  <a:lnTo>
                    <a:pt x="417118" y="301066"/>
                  </a:lnTo>
                  <a:close/>
                </a:path>
                <a:path w="838835" h="954405">
                  <a:moveTo>
                    <a:pt x="419950" y="304876"/>
                  </a:moveTo>
                  <a:lnTo>
                    <a:pt x="417588" y="304876"/>
                  </a:lnTo>
                  <a:lnTo>
                    <a:pt x="417588" y="307721"/>
                  </a:lnTo>
                  <a:lnTo>
                    <a:pt x="419950" y="307721"/>
                  </a:lnTo>
                  <a:lnTo>
                    <a:pt x="419950" y="304876"/>
                  </a:lnTo>
                  <a:close/>
                </a:path>
                <a:path w="838835" h="954405">
                  <a:moveTo>
                    <a:pt x="428498" y="391172"/>
                  </a:moveTo>
                  <a:lnTo>
                    <a:pt x="424688" y="391172"/>
                  </a:lnTo>
                  <a:lnTo>
                    <a:pt x="423303" y="393700"/>
                  </a:lnTo>
                  <a:lnTo>
                    <a:pt x="417969" y="393700"/>
                  </a:lnTo>
                  <a:lnTo>
                    <a:pt x="427621" y="394970"/>
                  </a:lnTo>
                  <a:lnTo>
                    <a:pt x="428345" y="391858"/>
                  </a:lnTo>
                  <a:lnTo>
                    <a:pt x="428409" y="391591"/>
                  </a:lnTo>
                  <a:lnTo>
                    <a:pt x="428498" y="391172"/>
                  </a:lnTo>
                  <a:close/>
                </a:path>
                <a:path w="838835" h="954405">
                  <a:moveTo>
                    <a:pt x="744994" y="862203"/>
                  </a:moveTo>
                  <a:lnTo>
                    <a:pt x="713244" y="877697"/>
                  </a:lnTo>
                  <a:lnTo>
                    <a:pt x="677557" y="884682"/>
                  </a:lnTo>
                  <a:lnTo>
                    <a:pt x="640727" y="883412"/>
                  </a:lnTo>
                  <a:lnTo>
                    <a:pt x="606056" y="874141"/>
                  </a:lnTo>
                  <a:lnTo>
                    <a:pt x="569988" y="858520"/>
                  </a:lnTo>
                  <a:lnTo>
                    <a:pt x="533158" y="843534"/>
                  </a:lnTo>
                  <a:lnTo>
                    <a:pt x="495058" y="832358"/>
                  </a:lnTo>
                  <a:lnTo>
                    <a:pt x="455307" y="827913"/>
                  </a:lnTo>
                  <a:lnTo>
                    <a:pt x="440575" y="828548"/>
                  </a:lnTo>
                  <a:lnTo>
                    <a:pt x="425970" y="830326"/>
                  </a:lnTo>
                  <a:lnTo>
                    <a:pt x="411365" y="833120"/>
                  </a:lnTo>
                  <a:lnTo>
                    <a:pt x="397014" y="836930"/>
                  </a:lnTo>
                  <a:lnTo>
                    <a:pt x="382663" y="833120"/>
                  </a:lnTo>
                  <a:lnTo>
                    <a:pt x="368058" y="830326"/>
                  </a:lnTo>
                  <a:lnTo>
                    <a:pt x="353453" y="828548"/>
                  </a:lnTo>
                  <a:lnTo>
                    <a:pt x="338785" y="827913"/>
                  </a:lnTo>
                  <a:lnTo>
                    <a:pt x="298983" y="832358"/>
                  </a:lnTo>
                  <a:lnTo>
                    <a:pt x="260870" y="843534"/>
                  </a:lnTo>
                  <a:lnTo>
                    <a:pt x="224015" y="858520"/>
                  </a:lnTo>
                  <a:lnTo>
                    <a:pt x="187960" y="874141"/>
                  </a:lnTo>
                  <a:lnTo>
                    <a:pt x="153301" y="883412"/>
                  </a:lnTo>
                  <a:lnTo>
                    <a:pt x="116535" y="884682"/>
                  </a:lnTo>
                  <a:lnTo>
                    <a:pt x="80759" y="877697"/>
                  </a:lnTo>
                  <a:lnTo>
                    <a:pt x="49060" y="862203"/>
                  </a:lnTo>
                  <a:lnTo>
                    <a:pt x="64452" y="878205"/>
                  </a:lnTo>
                  <a:lnTo>
                    <a:pt x="81635" y="891413"/>
                  </a:lnTo>
                  <a:lnTo>
                    <a:pt x="100076" y="901954"/>
                  </a:lnTo>
                  <a:lnTo>
                    <a:pt x="119227" y="910463"/>
                  </a:lnTo>
                  <a:lnTo>
                    <a:pt x="156895" y="918972"/>
                  </a:lnTo>
                  <a:lnTo>
                    <a:pt x="195414" y="916686"/>
                  </a:lnTo>
                  <a:lnTo>
                    <a:pt x="232600" y="905764"/>
                  </a:lnTo>
                  <a:lnTo>
                    <a:pt x="266242" y="888492"/>
                  </a:lnTo>
                  <a:lnTo>
                    <a:pt x="309435" y="858139"/>
                  </a:lnTo>
                  <a:lnTo>
                    <a:pt x="332016" y="846709"/>
                  </a:lnTo>
                  <a:lnTo>
                    <a:pt x="356882" y="842264"/>
                  </a:lnTo>
                  <a:lnTo>
                    <a:pt x="363105" y="842264"/>
                  </a:lnTo>
                  <a:lnTo>
                    <a:pt x="369836" y="843153"/>
                  </a:lnTo>
                  <a:lnTo>
                    <a:pt x="376059" y="844550"/>
                  </a:lnTo>
                  <a:lnTo>
                    <a:pt x="339483" y="862203"/>
                  </a:lnTo>
                  <a:lnTo>
                    <a:pt x="305320" y="883793"/>
                  </a:lnTo>
                  <a:lnTo>
                    <a:pt x="273926" y="908050"/>
                  </a:lnTo>
                  <a:lnTo>
                    <a:pt x="245719" y="933323"/>
                  </a:lnTo>
                  <a:lnTo>
                    <a:pt x="250761" y="938911"/>
                  </a:lnTo>
                  <a:lnTo>
                    <a:pt x="256400" y="944118"/>
                  </a:lnTo>
                  <a:lnTo>
                    <a:pt x="268147" y="953897"/>
                  </a:lnTo>
                  <a:lnTo>
                    <a:pt x="298754" y="923290"/>
                  </a:lnTo>
                  <a:lnTo>
                    <a:pt x="330796" y="894207"/>
                  </a:lnTo>
                  <a:lnTo>
                    <a:pt x="363740" y="869315"/>
                  </a:lnTo>
                  <a:lnTo>
                    <a:pt x="397014" y="851281"/>
                  </a:lnTo>
                  <a:lnTo>
                    <a:pt x="430288" y="869315"/>
                  </a:lnTo>
                  <a:lnTo>
                    <a:pt x="463308" y="894207"/>
                  </a:lnTo>
                  <a:lnTo>
                    <a:pt x="495312" y="923290"/>
                  </a:lnTo>
                  <a:lnTo>
                    <a:pt x="525919" y="953897"/>
                  </a:lnTo>
                  <a:lnTo>
                    <a:pt x="537730" y="944118"/>
                  </a:lnTo>
                  <a:lnTo>
                    <a:pt x="543318" y="938911"/>
                  </a:lnTo>
                  <a:lnTo>
                    <a:pt x="548271" y="933323"/>
                  </a:lnTo>
                  <a:lnTo>
                    <a:pt x="520077" y="908050"/>
                  </a:lnTo>
                  <a:lnTo>
                    <a:pt x="488708" y="883793"/>
                  </a:lnTo>
                  <a:lnTo>
                    <a:pt x="454545" y="862203"/>
                  </a:lnTo>
                  <a:lnTo>
                    <a:pt x="417969" y="844550"/>
                  </a:lnTo>
                  <a:lnTo>
                    <a:pt x="424192" y="843153"/>
                  </a:lnTo>
                  <a:lnTo>
                    <a:pt x="430923" y="842264"/>
                  </a:lnTo>
                  <a:lnTo>
                    <a:pt x="437146" y="842264"/>
                  </a:lnTo>
                  <a:lnTo>
                    <a:pt x="462038" y="846709"/>
                  </a:lnTo>
                  <a:lnTo>
                    <a:pt x="484644" y="858139"/>
                  </a:lnTo>
                  <a:lnTo>
                    <a:pt x="527824" y="888492"/>
                  </a:lnTo>
                  <a:lnTo>
                    <a:pt x="561479" y="905764"/>
                  </a:lnTo>
                  <a:lnTo>
                    <a:pt x="598563" y="916686"/>
                  </a:lnTo>
                  <a:lnTo>
                    <a:pt x="637171" y="918972"/>
                  </a:lnTo>
                  <a:lnTo>
                    <a:pt x="674763" y="910463"/>
                  </a:lnTo>
                  <a:lnTo>
                    <a:pt x="693940" y="901954"/>
                  </a:lnTo>
                  <a:lnTo>
                    <a:pt x="712355" y="891413"/>
                  </a:lnTo>
                  <a:lnTo>
                    <a:pt x="729615" y="878205"/>
                  </a:lnTo>
                  <a:lnTo>
                    <a:pt x="744994" y="862203"/>
                  </a:lnTo>
                  <a:close/>
                </a:path>
                <a:path w="838835" h="954405">
                  <a:moveTo>
                    <a:pt x="794778" y="403860"/>
                  </a:moveTo>
                  <a:lnTo>
                    <a:pt x="794664" y="391172"/>
                  </a:lnTo>
                  <a:lnTo>
                    <a:pt x="794550" y="388620"/>
                  </a:lnTo>
                  <a:lnTo>
                    <a:pt x="794486" y="387350"/>
                  </a:lnTo>
                  <a:lnTo>
                    <a:pt x="794372" y="384810"/>
                  </a:lnTo>
                  <a:lnTo>
                    <a:pt x="794270" y="382270"/>
                  </a:lnTo>
                  <a:lnTo>
                    <a:pt x="794143" y="378460"/>
                  </a:lnTo>
                  <a:lnTo>
                    <a:pt x="794016" y="374650"/>
                  </a:lnTo>
                  <a:lnTo>
                    <a:pt x="793889" y="374650"/>
                  </a:lnTo>
                  <a:lnTo>
                    <a:pt x="793775" y="372110"/>
                  </a:lnTo>
                  <a:lnTo>
                    <a:pt x="793661" y="369570"/>
                  </a:lnTo>
                  <a:lnTo>
                    <a:pt x="793610" y="368300"/>
                  </a:lnTo>
                  <a:lnTo>
                    <a:pt x="793508" y="365760"/>
                  </a:lnTo>
                  <a:lnTo>
                    <a:pt x="793381" y="363220"/>
                  </a:lnTo>
                  <a:lnTo>
                    <a:pt x="793254" y="359410"/>
                  </a:lnTo>
                  <a:lnTo>
                    <a:pt x="787666" y="321310"/>
                  </a:lnTo>
                  <a:lnTo>
                    <a:pt x="785126" y="311150"/>
                  </a:lnTo>
                  <a:lnTo>
                    <a:pt x="785012" y="393700"/>
                  </a:lnTo>
                  <a:lnTo>
                    <a:pt x="784999" y="403860"/>
                  </a:lnTo>
                  <a:lnTo>
                    <a:pt x="784872" y="406400"/>
                  </a:lnTo>
                  <a:lnTo>
                    <a:pt x="784745" y="407670"/>
                  </a:lnTo>
                  <a:lnTo>
                    <a:pt x="784618" y="410210"/>
                  </a:lnTo>
                  <a:lnTo>
                    <a:pt x="784364" y="412750"/>
                  </a:lnTo>
                  <a:lnTo>
                    <a:pt x="784237" y="416560"/>
                  </a:lnTo>
                  <a:lnTo>
                    <a:pt x="784110" y="419100"/>
                  </a:lnTo>
                  <a:lnTo>
                    <a:pt x="783983" y="419100"/>
                  </a:lnTo>
                  <a:lnTo>
                    <a:pt x="783856" y="422910"/>
                  </a:lnTo>
                  <a:lnTo>
                    <a:pt x="783729" y="425450"/>
                  </a:lnTo>
                  <a:lnTo>
                    <a:pt x="783602" y="425450"/>
                  </a:lnTo>
                  <a:lnTo>
                    <a:pt x="783348" y="429260"/>
                  </a:lnTo>
                  <a:lnTo>
                    <a:pt x="783221" y="431800"/>
                  </a:lnTo>
                  <a:lnTo>
                    <a:pt x="783094" y="433070"/>
                  </a:lnTo>
                  <a:lnTo>
                    <a:pt x="782967" y="435610"/>
                  </a:lnTo>
                  <a:lnTo>
                    <a:pt x="782713" y="438150"/>
                  </a:lnTo>
                  <a:lnTo>
                    <a:pt x="782586" y="441960"/>
                  </a:lnTo>
                  <a:lnTo>
                    <a:pt x="782459" y="444500"/>
                  </a:lnTo>
                  <a:lnTo>
                    <a:pt x="782332" y="444500"/>
                  </a:lnTo>
                  <a:lnTo>
                    <a:pt x="774712" y="488950"/>
                  </a:lnTo>
                  <a:lnTo>
                    <a:pt x="762647" y="528320"/>
                  </a:lnTo>
                  <a:lnTo>
                    <a:pt x="746391" y="566420"/>
                  </a:lnTo>
                  <a:lnTo>
                    <a:pt x="714768" y="619760"/>
                  </a:lnTo>
                  <a:lnTo>
                    <a:pt x="674763" y="668020"/>
                  </a:lnTo>
                  <a:lnTo>
                    <a:pt x="668159" y="661670"/>
                  </a:lnTo>
                  <a:lnTo>
                    <a:pt x="668159" y="676910"/>
                  </a:lnTo>
                  <a:lnTo>
                    <a:pt x="622820" y="715010"/>
                  </a:lnTo>
                  <a:lnTo>
                    <a:pt x="571766" y="744220"/>
                  </a:lnTo>
                  <a:lnTo>
                    <a:pt x="532269" y="762000"/>
                  </a:lnTo>
                  <a:lnTo>
                    <a:pt x="490486" y="774700"/>
                  </a:lnTo>
                  <a:lnTo>
                    <a:pt x="446925" y="782320"/>
                  </a:lnTo>
                  <a:lnTo>
                    <a:pt x="401840" y="787400"/>
                  </a:lnTo>
                  <a:lnTo>
                    <a:pt x="401840" y="715010"/>
                  </a:lnTo>
                  <a:lnTo>
                    <a:pt x="423557" y="712470"/>
                  </a:lnTo>
                  <a:lnTo>
                    <a:pt x="445020" y="711200"/>
                  </a:lnTo>
                  <a:lnTo>
                    <a:pt x="466356" y="706120"/>
                  </a:lnTo>
                  <a:lnTo>
                    <a:pt x="473290" y="704850"/>
                  </a:lnTo>
                  <a:lnTo>
                    <a:pt x="487184" y="702310"/>
                  </a:lnTo>
                  <a:lnTo>
                    <a:pt x="493915" y="704850"/>
                  </a:lnTo>
                  <a:lnTo>
                    <a:pt x="496328" y="711200"/>
                  </a:lnTo>
                  <a:lnTo>
                    <a:pt x="499122" y="708660"/>
                  </a:lnTo>
                  <a:lnTo>
                    <a:pt x="511568" y="708660"/>
                  </a:lnTo>
                  <a:lnTo>
                    <a:pt x="516394" y="702310"/>
                  </a:lnTo>
                  <a:lnTo>
                    <a:pt x="521601" y="702310"/>
                  </a:lnTo>
                  <a:lnTo>
                    <a:pt x="559320" y="670560"/>
                  </a:lnTo>
                  <a:lnTo>
                    <a:pt x="574814" y="660400"/>
                  </a:lnTo>
                  <a:lnTo>
                    <a:pt x="581406" y="655320"/>
                  </a:lnTo>
                  <a:lnTo>
                    <a:pt x="589673" y="648970"/>
                  </a:lnTo>
                  <a:lnTo>
                    <a:pt x="603897" y="638810"/>
                  </a:lnTo>
                  <a:lnTo>
                    <a:pt x="617486" y="626110"/>
                  </a:lnTo>
                  <a:lnTo>
                    <a:pt x="668159" y="676910"/>
                  </a:lnTo>
                  <a:lnTo>
                    <a:pt x="668159" y="661670"/>
                  </a:lnTo>
                  <a:lnTo>
                    <a:pt x="631837" y="626110"/>
                  </a:lnTo>
                  <a:lnTo>
                    <a:pt x="624217" y="617220"/>
                  </a:lnTo>
                  <a:lnTo>
                    <a:pt x="625360" y="615950"/>
                  </a:lnTo>
                  <a:lnTo>
                    <a:pt x="630186" y="610870"/>
                  </a:lnTo>
                  <a:lnTo>
                    <a:pt x="641997" y="598170"/>
                  </a:lnTo>
                  <a:lnTo>
                    <a:pt x="683907" y="533400"/>
                  </a:lnTo>
                  <a:lnTo>
                    <a:pt x="705497" y="469900"/>
                  </a:lnTo>
                  <a:lnTo>
                    <a:pt x="711466" y="433070"/>
                  </a:lnTo>
                  <a:lnTo>
                    <a:pt x="711847" y="429260"/>
                  </a:lnTo>
                  <a:lnTo>
                    <a:pt x="711974" y="425450"/>
                  </a:lnTo>
                  <a:lnTo>
                    <a:pt x="712089" y="422910"/>
                  </a:lnTo>
                  <a:lnTo>
                    <a:pt x="712228" y="422910"/>
                  </a:lnTo>
                  <a:lnTo>
                    <a:pt x="712355" y="419100"/>
                  </a:lnTo>
                  <a:lnTo>
                    <a:pt x="712609" y="416560"/>
                  </a:lnTo>
                  <a:lnTo>
                    <a:pt x="712736" y="414020"/>
                  </a:lnTo>
                  <a:lnTo>
                    <a:pt x="712863" y="412750"/>
                  </a:lnTo>
                  <a:lnTo>
                    <a:pt x="712990" y="410210"/>
                  </a:lnTo>
                  <a:lnTo>
                    <a:pt x="713117" y="407670"/>
                  </a:lnTo>
                  <a:lnTo>
                    <a:pt x="713371" y="406400"/>
                  </a:lnTo>
                  <a:lnTo>
                    <a:pt x="713498" y="403860"/>
                  </a:lnTo>
                  <a:lnTo>
                    <a:pt x="784999" y="403860"/>
                  </a:lnTo>
                  <a:lnTo>
                    <a:pt x="784999" y="393700"/>
                  </a:lnTo>
                  <a:lnTo>
                    <a:pt x="713498" y="393700"/>
                  </a:lnTo>
                  <a:lnTo>
                    <a:pt x="712228" y="372110"/>
                  </a:lnTo>
                  <a:lnTo>
                    <a:pt x="712089" y="369570"/>
                  </a:lnTo>
                  <a:lnTo>
                    <a:pt x="711974" y="365760"/>
                  </a:lnTo>
                  <a:lnTo>
                    <a:pt x="711847" y="363220"/>
                  </a:lnTo>
                  <a:lnTo>
                    <a:pt x="707390" y="336550"/>
                  </a:lnTo>
                  <a:lnTo>
                    <a:pt x="703973" y="321310"/>
                  </a:lnTo>
                  <a:lnTo>
                    <a:pt x="703948" y="334010"/>
                  </a:lnTo>
                  <a:lnTo>
                    <a:pt x="703859" y="393700"/>
                  </a:lnTo>
                  <a:lnTo>
                    <a:pt x="703846" y="403860"/>
                  </a:lnTo>
                  <a:lnTo>
                    <a:pt x="703846" y="406400"/>
                  </a:lnTo>
                  <a:lnTo>
                    <a:pt x="703719" y="406400"/>
                  </a:lnTo>
                  <a:lnTo>
                    <a:pt x="703592" y="407670"/>
                  </a:lnTo>
                  <a:lnTo>
                    <a:pt x="703453" y="410210"/>
                  </a:lnTo>
                  <a:lnTo>
                    <a:pt x="703338" y="412750"/>
                  </a:lnTo>
                  <a:lnTo>
                    <a:pt x="702945" y="416560"/>
                  </a:lnTo>
                  <a:lnTo>
                    <a:pt x="702830" y="419100"/>
                  </a:lnTo>
                  <a:lnTo>
                    <a:pt x="702703" y="422910"/>
                  </a:lnTo>
                  <a:lnTo>
                    <a:pt x="702564" y="422910"/>
                  </a:lnTo>
                  <a:lnTo>
                    <a:pt x="702449" y="425450"/>
                  </a:lnTo>
                  <a:lnTo>
                    <a:pt x="702322" y="426720"/>
                  </a:lnTo>
                  <a:lnTo>
                    <a:pt x="702195" y="429260"/>
                  </a:lnTo>
                  <a:lnTo>
                    <a:pt x="701941" y="431800"/>
                  </a:lnTo>
                  <a:lnTo>
                    <a:pt x="701814" y="435610"/>
                  </a:lnTo>
                  <a:lnTo>
                    <a:pt x="687336" y="499110"/>
                  </a:lnTo>
                  <a:lnTo>
                    <a:pt x="663333" y="549910"/>
                  </a:lnTo>
                  <a:lnTo>
                    <a:pt x="634123" y="591820"/>
                  </a:lnTo>
                  <a:lnTo>
                    <a:pt x="616978" y="610870"/>
                  </a:lnTo>
                  <a:lnTo>
                    <a:pt x="615581" y="609600"/>
                  </a:lnTo>
                  <a:lnTo>
                    <a:pt x="615073" y="604520"/>
                  </a:lnTo>
                  <a:lnTo>
                    <a:pt x="615073" y="600710"/>
                  </a:lnTo>
                  <a:lnTo>
                    <a:pt x="612787" y="596900"/>
                  </a:lnTo>
                  <a:lnTo>
                    <a:pt x="612787" y="588010"/>
                  </a:lnTo>
                  <a:lnTo>
                    <a:pt x="614184" y="581660"/>
                  </a:lnTo>
                  <a:lnTo>
                    <a:pt x="610374" y="579120"/>
                  </a:lnTo>
                  <a:lnTo>
                    <a:pt x="610374" y="617220"/>
                  </a:lnTo>
                  <a:lnTo>
                    <a:pt x="599071" y="628650"/>
                  </a:lnTo>
                  <a:lnTo>
                    <a:pt x="587133" y="638810"/>
                  </a:lnTo>
                  <a:lnTo>
                    <a:pt x="574941" y="647700"/>
                  </a:lnTo>
                  <a:lnTo>
                    <a:pt x="562241" y="655320"/>
                  </a:lnTo>
                  <a:lnTo>
                    <a:pt x="562241" y="651510"/>
                  </a:lnTo>
                  <a:lnTo>
                    <a:pt x="569353" y="647700"/>
                  </a:lnTo>
                  <a:lnTo>
                    <a:pt x="569480" y="642620"/>
                  </a:lnTo>
                  <a:lnTo>
                    <a:pt x="569607" y="641350"/>
                  </a:lnTo>
                  <a:lnTo>
                    <a:pt x="569734" y="638810"/>
                  </a:lnTo>
                  <a:lnTo>
                    <a:pt x="569861" y="638810"/>
                  </a:lnTo>
                  <a:lnTo>
                    <a:pt x="562622" y="636270"/>
                  </a:lnTo>
                  <a:lnTo>
                    <a:pt x="557415" y="636270"/>
                  </a:lnTo>
                  <a:lnTo>
                    <a:pt x="559828" y="629920"/>
                  </a:lnTo>
                  <a:lnTo>
                    <a:pt x="564527" y="629920"/>
                  </a:lnTo>
                  <a:lnTo>
                    <a:pt x="567448" y="628650"/>
                  </a:lnTo>
                  <a:lnTo>
                    <a:pt x="567448" y="626110"/>
                  </a:lnTo>
                  <a:lnTo>
                    <a:pt x="570115" y="622300"/>
                  </a:lnTo>
                  <a:lnTo>
                    <a:pt x="576973" y="615950"/>
                  </a:lnTo>
                  <a:lnTo>
                    <a:pt x="576973" y="609600"/>
                  </a:lnTo>
                  <a:lnTo>
                    <a:pt x="556907" y="594360"/>
                  </a:lnTo>
                  <a:lnTo>
                    <a:pt x="552589" y="591820"/>
                  </a:lnTo>
                  <a:lnTo>
                    <a:pt x="552589" y="588010"/>
                  </a:lnTo>
                  <a:lnTo>
                    <a:pt x="553986" y="581660"/>
                  </a:lnTo>
                  <a:lnTo>
                    <a:pt x="557415" y="579120"/>
                  </a:lnTo>
                  <a:lnTo>
                    <a:pt x="561225" y="575310"/>
                  </a:lnTo>
                  <a:lnTo>
                    <a:pt x="564527" y="571500"/>
                  </a:lnTo>
                  <a:lnTo>
                    <a:pt x="582180" y="590550"/>
                  </a:lnTo>
                  <a:lnTo>
                    <a:pt x="581672" y="594360"/>
                  </a:lnTo>
                  <a:lnTo>
                    <a:pt x="577481" y="594360"/>
                  </a:lnTo>
                  <a:lnTo>
                    <a:pt x="579386" y="596900"/>
                  </a:lnTo>
                  <a:lnTo>
                    <a:pt x="579767" y="596900"/>
                  </a:lnTo>
                  <a:lnTo>
                    <a:pt x="580783" y="598170"/>
                  </a:lnTo>
                  <a:lnTo>
                    <a:pt x="583196" y="598170"/>
                  </a:lnTo>
                  <a:lnTo>
                    <a:pt x="584085" y="596900"/>
                  </a:lnTo>
                  <a:lnTo>
                    <a:pt x="584593" y="596900"/>
                  </a:lnTo>
                  <a:lnTo>
                    <a:pt x="584593" y="594360"/>
                  </a:lnTo>
                  <a:lnTo>
                    <a:pt x="585101" y="591820"/>
                  </a:lnTo>
                  <a:lnTo>
                    <a:pt x="592721" y="600710"/>
                  </a:lnTo>
                  <a:lnTo>
                    <a:pt x="590816" y="604520"/>
                  </a:lnTo>
                  <a:lnTo>
                    <a:pt x="591324" y="607060"/>
                  </a:lnTo>
                  <a:lnTo>
                    <a:pt x="595134" y="607060"/>
                  </a:lnTo>
                  <a:lnTo>
                    <a:pt x="595134" y="615950"/>
                  </a:lnTo>
                  <a:lnTo>
                    <a:pt x="597928" y="617220"/>
                  </a:lnTo>
                  <a:lnTo>
                    <a:pt x="604151" y="617220"/>
                  </a:lnTo>
                  <a:lnTo>
                    <a:pt x="608977" y="615950"/>
                  </a:lnTo>
                  <a:lnTo>
                    <a:pt x="610374" y="617220"/>
                  </a:lnTo>
                  <a:lnTo>
                    <a:pt x="610374" y="579120"/>
                  </a:lnTo>
                  <a:lnTo>
                    <a:pt x="608088" y="577850"/>
                  </a:lnTo>
                  <a:lnTo>
                    <a:pt x="605167" y="575310"/>
                  </a:lnTo>
                  <a:lnTo>
                    <a:pt x="603262" y="577850"/>
                  </a:lnTo>
                  <a:lnTo>
                    <a:pt x="597928" y="575310"/>
                  </a:lnTo>
                  <a:lnTo>
                    <a:pt x="597928" y="579120"/>
                  </a:lnTo>
                  <a:lnTo>
                    <a:pt x="595134" y="588010"/>
                  </a:lnTo>
                  <a:lnTo>
                    <a:pt x="596531" y="590550"/>
                  </a:lnTo>
                  <a:lnTo>
                    <a:pt x="577608" y="571500"/>
                  </a:lnTo>
                  <a:lnTo>
                    <a:pt x="571258" y="565150"/>
                  </a:lnTo>
                  <a:lnTo>
                    <a:pt x="577075" y="558800"/>
                  </a:lnTo>
                  <a:lnTo>
                    <a:pt x="585228" y="549910"/>
                  </a:lnTo>
                  <a:lnTo>
                    <a:pt x="608596" y="514350"/>
                  </a:lnTo>
                  <a:lnTo>
                    <a:pt x="626630" y="473710"/>
                  </a:lnTo>
                  <a:lnTo>
                    <a:pt x="637171" y="426720"/>
                  </a:lnTo>
                  <a:lnTo>
                    <a:pt x="637171" y="425450"/>
                  </a:lnTo>
                  <a:lnTo>
                    <a:pt x="637552" y="422910"/>
                  </a:lnTo>
                  <a:lnTo>
                    <a:pt x="637552" y="420370"/>
                  </a:lnTo>
                  <a:lnTo>
                    <a:pt x="638060" y="416560"/>
                  </a:lnTo>
                  <a:lnTo>
                    <a:pt x="638187" y="412750"/>
                  </a:lnTo>
                  <a:lnTo>
                    <a:pt x="638314" y="412750"/>
                  </a:lnTo>
                  <a:lnTo>
                    <a:pt x="638441" y="410210"/>
                  </a:lnTo>
                  <a:lnTo>
                    <a:pt x="638949" y="403860"/>
                  </a:lnTo>
                  <a:lnTo>
                    <a:pt x="703846" y="403860"/>
                  </a:lnTo>
                  <a:lnTo>
                    <a:pt x="703846" y="393700"/>
                  </a:lnTo>
                  <a:lnTo>
                    <a:pt x="638949" y="393700"/>
                  </a:lnTo>
                  <a:lnTo>
                    <a:pt x="638949" y="391172"/>
                  </a:lnTo>
                  <a:lnTo>
                    <a:pt x="638733" y="388620"/>
                  </a:lnTo>
                  <a:lnTo>
                    <a:pt x="638695" y="387350"/>
                  </a:lnTo>
                  <a:lnTo>
                    <a:pt x="638568" y="387350"/>
                  </a:lnTo>
                  <a:lnTo>
                    <a:pt x="638568" y="384810"/>
                  </a:lnTo>
                  <a:lnTo>
                    <a:pt x="638441" y="384810"/>
                  </a:lnTo>
                  <a:lnTo>
                    <a:pt x="638314" y="381000"/>
                  </a:lnTo>
                  <a:lnTo>
                    <a:pt x="637933" y="378460"/>
                  </a:lnTo>
                  <a:lnTo>
                    <a:pt x="637933" y="375920"/>
                  </a:lnTo>
                  <a:lnTo>
                    <a:pt x="637806" y="374650"/>
                  </a:lnTo>
                  <a:lnTo>
                    <a:pt x="635647" y="359410"/>
                  </a:lnTo>
                  <a:lnTo>
                    <a:pt x="636155" y="356870"/>
                  </a:lnTo>
                  <a:lnTo>
                    <a:pt x="636663" y="355600"/>
                  </a:lnTo>
                  <a:lnTo>
                    <a:pt x="634758" y="355600"/>
                  </a:lnTo>
                  <a:lnTo>
                    <a:pt x="637044" y="349250"/>
                  </a:lnTo>
                  <a:lnTo>
                    <a:pt x="638568" y="344170"/>
                  </a:lnTo>
                  <a:lnTo>
                    <a:pt x="637044" y="342900"/>
                  </a:lnTo>
                  <a:lnTo>
                    <a:pt x="635139" y="337820"/>
                  </a:lnTo>
                  <a:lnTo>
                    <a:pt x="637552" y="336550"/>
                  </a:lnTo>
                  <a:lnTo>
                    <a:pt x="638568" y="334010"/>
                  </a:lnTo>
                  <a:lnTo>
                    <a:pt x="635139" y="331470"/>
                  </a:lnTo>
                  <a:lnTo>
                    <a:pt x="629932" y="331470"/>
                  </a:lnTo>
                  <a:lnTo>
                    <a:pt x="629424" y="330200"/>
                  </a:lnTo>
                  <a:lnTo>
                    <a:pt x="629424" y="403860"/>
                  </a:lnTo>
                  <a:lnTo>
                    <a:pt x="629297" y="403860"/>
                  </a:lnTo>
                  <a:lnTo>
                    <a:pt x="629170" y="406400"/>
                  </a:lnTo>
                  <a:lnTo>
                    <a:pt x="628916" y="410210"/>
                  </a:lnTo>
                  <a:lnTo>
                    <a:pt x="628789" y="412750"/>
                  </a:lnTo>
                  <a:lnTo>
                    <a:pt x="628408" y="416560"/>
                  </a:lnTo>
                  <a:lnTo>
                    <a:pt x="627900" y="422910"/>
                  </a:lnTo>
                  <a:lnTo>
                    <a:pt x="627824" y="424421"/>
                  </a:lnTo>
                  <a:lnTo>
                    <a:pt x="623709" y="448310"/>
                  </a:lnTo>
                  <a:lnTo>
                    <a:pt x="609358" y="492760"/>
                  </a:lnTo>
                  <a:lnTo>
                    <a:pt x="590054" y="527050"/>
                  </a:lnTo>
                  <a:lnTo>
                    <a:pt x="565035" y="558800"/>
                  </a:lnTo>
                  <a:lnTo>
                    <a:pt x="564400" y="552450"/>
                  </a:lnTo>
                  <a:lnTo>
                    <a:pt x="564146" y="549910"/>
                  </a:lnTo>
                  <a:lnTo>
                    <a:pt x="562241" y="541020"/>
                  </a:lnTo>
                  <a:lnTo>
                    <a:pt x="559320" y="539750"/>
                  </a:lnTo>
                  <a:lnTo>
                    <a:pt x="559828" y="530860"/>
                  </a:lnTo>
                  <a:lnTo>
                    <a:pt x="555510" y="530860"/>
                  </a:lnTo>
                  <a:lnTo>
                    <a:pt x="548271" y="539750"/>
                  </a:lnTo>
                  <a:lnTo>
                    <a:pt x="547382" y="541020"/>
                  </a:lnTo>
                  <a:lnTo>
                    <a:pt x="543572" y="537210"/>
                  </a:lnTo>
                  <a:lnTo>
                    <a:pt x="545477" y="534670"/>
                  </a:lnTo>
                  <a:lnTo>
                    <a:pt x="544969" y="530860"/>
                  </a:lnTo>
                  <a:lnTo>
                    <a:pt x="547890" y="527050"/>
                  </a:lnTo>
                  <a:lnTo>
                    <a:pt x="547890" y="524510"/>
                  </a:lnTo>
                  <a:lnTo>
                    <a:pt x="550176" y="524510"/>
                  </a:lnTo>
                  <a:lnTo>
                    <a:pt x="550621" y="515620"/>
                  </a:lnTo>
                  <a:lnTo>
                    <a:pt x="550684" y="514350"/>
                  </a:lnTo>
                  <a:lnTo>
                    <a:pt x="552589" y="514350"/>
                  </a:lnTo>
                  <a:lnTo>
                    <a:pt x="552589" y="495300"/>
                  </a:lnTo>
                  <a:lnTo>
                    <a:pt x="546874" y="488950"/>
                  </a:lnTo>
                  <a:lnTo>
                    <a:pt x="546366" y="490220"/>
                  </a:lnTo>
                  <a:lnTo>
                    <a:pt x="542175" y="490220"/>
                  </a:lnTo>
                  <a:lnTo>
                    <a:pt x="542175" y="549910"/>
                  </a:lnTo>
                  <a:lnTo>
                    <a:pt x="534936" y="552450"/>
                  </a:lnTo>
                  <a:lnTo>
                    <a:pt x="519188" y="552450"/>
                  </a:lnTo>
                  <a:lnTo>
                    <a:pt x="518299" y="549910"/>
                  </a:lnTo>
                  <a:lnTo>
                    <a:pt x="509663" y="546100"/>
                  </a:lnTo>
                  <a:lnTo>
                    <a:pt x="508139" y="546100"/>
                  </a:lnTo>
                  <a:lnTo>
                    <a:pt x="506488" y="543560"/>
                  </a:lnTo>
                  <a:lnTo>
                    <a:pt x="503440" y="541020"/>
                  </a:lnTo>
                  <a:lnTo>
                    <a:pt x="502043" y="543560"/>
                  </a:lnTo>
                  <a:lnTo>
                    <a:pt x="501027" y="543560"/>
                  </a:lnTo>
                  <a:lnTo>
                    <a:pt x="495312" y="539750"/>
                  </a:lnTo>
                  <a:lnTo>
                    <a:pt x="495312" y="543560"/>
                  </a:lnTo>
                  <a:lnTo>
                    <a:pt x="490105" y="539750"/>
                  </a:lnTo>
                  <a:lnTo>
                    <a:pt x="481977" y="537210"/>
                  </a:lnTo>
                  <a:lnTo>
                    <a:pt x="488200" y="534670"/>
                  </a:lnTo>
                  <a:lnTo>
                    <a:pt x="487184" y="530860"/>
                  </a:lnTo>
                  <a:lnTo>
                    <a:pt x="487692" y="530860"/>
                  </a:lnTo>
                  <a:lnTo>
                    <a:pt x="497217" y="534670"/>
                  </a:lnTo>
                  <a:lnTo>
                    <a:pt x="498741" y="537210"/>
                  </a:lnTo>
                  <a:lnTo>
                    <a:pt x="503948" y="537210"/>
                  </a:lnTo>
                  <a:lnTo>
                    <a:pt x="505345" y="539750"/>
                  </a:lnTo>
                  <a:lnTo>
                    <a:pt x="508647" y="539750"/>
                  </a:lnTo>
                  <a:lnTo>
                    <a:pt x="512457" y="543560"/>
                  </a:lnTo>
                  <a:lnTo>
                    <a:pt x="522998" y="541020"/>
                  </a:lnTo>
                  <a:lnTo>
                    <a:pt x="525919" y="543560"/>
                  </a:lnTo>
                  <a:lnTo>
                    <a:pt x="530237" y="546100"/>
                  </a:lnTo>
                  <a:lnTo>
                    <a:pt x="537857" y="546100"/>
                  </a:lnTo>
                  <a:lnTo>
                    <a:pt x="542175" y="549910"/>
                  </a:lnTo>
                  <a:lnTo>
                    <a:pt x="542175" y="490220"/>
                  </a:lnTo>
                  <a:lnTo>
                    <a:pt x="539762" y="490220"/>
                  </a:lnTo>
                  <a:lnTo>
                    <a:pt x="538365" y="492760"/>
                  </a:lnTo>
                  <a:lnTo>
                    <a:pt x="535952" y="492760"/>
                  </a:lnTo>
                  <a:lnTo>
                    <a:pt x="538746" y="496570"/>
                  </a:lnTo>
                  <a:lnTo>
                    <a:pt x="536816" y="501713"/>
                  </a:lnTo>
                  <a:lnTo>
                    <a:pt x="533730" y="501713"/>
                  </a:lnTo>
                  <a:lnTo>
                    <a:pt x="527824" y="502920"/>
                  </a:lnTo>
                  <a:lnTo>
                    <a:pt x="526427" y="505460"/>
                  </a:lnTo>
                  <a:lnTo>
                    <a:pt x="519696" y="505460"/>
                  </a:lnTo>
                  <a:lnTo>
                    <a:pt x="519188" y="501713"/>
                  </a:lnTo>
                  <a:lnTo>
                    <a:pt x="520573" y="501713"/>
                  </a:lnTo>
                  <a:lnTo>
                    <a:pt x="521093" y="499110"/>
                  </a:lnTo>
                  <a:lnTo>
                    <a:pt x="526427" y="499110"/>
                  </a:lnTo>
                  <a:lnTo>
                    <a:pt x="530237" y="496570"/>
                  </a:lnTo>
                  <a:lnTo>
                    <a:pt x="532142" y="492760"/>
                  </a:lnTo>
                  <a:lnTo>
                    <a:pt x="532307" y="490220"/>
                  </a:lnTo>
                  <a:lnTo>
                    <a:pt x="532396" y="488950"/>
                  </a:lnTo>
                  <a:lnTo>
                    <a:pt x="537349" y="488950"/>
                  </a:lnTo>
                  <a:lnTo>
                    <a:pt x="540067" y="486410"/>
                  </a:lnTo>
                  <a:lnTo>
                    <a:pt x="546874" y="480060"/>
                  </a:lnTo>
                  <a:lnTo>
                    <a:pt x="546950" y="477520"/>
                  </a:lnTo>
                  <a:lnTo>
                    <a:pt x="547001" y="476250"/>
                  </a:lnTo>
                  <a:lnTo>
                    <a:pt x="547382" y="473710"/>
                  </a:lnTo>
                  <a:lnTo>
                    <a:pt x="548779" y="469900"/>
                  </a:lnTo>
                  <a:lnTo>
                    <a:pt x="550684" y="463550"/>
                  </a:lnTo>
                  <a:lnTo>
                    <a:pt x="566940" y="463550"/>
                  </a:lnTo>
                  <a:lnTo>
                    <a:pt x="570750" y="461010"/>
                  </a:lnTo>
                  <a:lnTo>
                    <a:pt x="569861" y="457200"/>
                  </a:lnTo>
                  <a:lnTo>
                    <a:pt x="574560" y="454660"/>
                  </a:lnTo>
                  <a:lnTo>
                    <a:pt x="575576" y="457200"/>
                  </a:lnTo>
                  <a:lnTo>
                    <a:pt x="582688" y="458470"/>
                  </a:lnTo>
                  <a:lnTo>
                    <a:pt x="584593" y="457200"/>
                  </a:lnTo>
                  <a:lnTo>
                    <a:pt x="585355" y="454660"/>
                  </a:lnTo>
                  <a:lnTo>
                    <a:pt x="585990" y="454660"/>
                  </a:lnTo>
                  <a:lnTo>
                    <a:pt x="589927" y="457200"/>
                  </a:lnTo>
                  <a:lnTo>
                    <a:pt x="594372" y="454660"/>
                  </a:lnTo>
                  <a:lnTo>
                    <a:pt x="596531" y="452120"/>
                  </a:lnTo>
                  <a:lnTo>
                    <a:pt x="597039" y="450850"/>
                  </a:lnTo>
                  <a:lnTo>
                    <a:pt x="607072" y="450850"/>
                  </a:lnTo>
                  <a:lnTo>
                    <a:pt x="607961" y="445770"/>
                  </a:lnTo>
                  <a:lnTo>
                    <a:pt x="605167" y="441960"/>
                  </a:lnTo>
                  <a:lnTo>
                    <a:pt x="601357" y="438150"/>
                  </a:lnTo>
                  <a:lnTo>
                    <a:pt x="598944" y="438150"/>
                  </a:lnTo>
                  <a:lnTo>
                    <a:pt x="593864" y="433070"/>
                  </a:lnTo>
                  <a:lnTo>
                    <a:pt x="592213" y="431800"/>
                  </a:lnTo>
                  <a:lnTo>
                    <a:pt x="591832" y="433070"/>
                  </a:lnTo>
                  <a:lnTo>
                    <a:pt x="585101" y="431800"/>
                  </a:lnTo>
                  <a:lnTo>
                    <a:pt x="585228" y="429260"/>
                  </a:lnTo>
                  <a:lnTo>
                    <a:pt x="585330" y="426720"/>
                  </a:lnTo>
                  <a:lnTo>
                    <a:pt x="585419" y="424421"/>
                  </a:lnTo>
                  <a:lnTo>
                    <a:pt x="585482" y="422910"/>
                  </a:lnTo>
                  <a:lnTo>
                    <a:pt x="583196" y="419100"/>
                  </a:lnTo>
                  <a:lnTo>
                    <a:pt x="583196" y="414020"/>
                  </a:lnTo>
                  <a:lnTo>
                    <a:pt x="577481" y="407670"/>
                  </a:lnTo>
                  <a:lnTo>
                    <a:pt x="575957" y="407670"/>
                  </a:lnTo>
                  <a:lnTo>
                    <a:pt x="573671" y="406400"/>
                  </a:lnTo>
                  <a:lnTo>
                    <a:pt x="572655" y="403860"/>
                  </a:lnTo>
                  <a:lnTo>
                    <a:pt x="629297" y="403860"/>
                  </a:lnTo>
                  <a:lnTo>
                    <a:pt x="629310" y="393700"/>
                  </a:lnTo>
                  <a:lnTo>
                    <a:pt x="581291" y="393700"/>
                  </a:lnTo>
                  <a:lnTo>
                    <a:pt x="581558" y="391858"/>
                  </a:lnTo>
                  <a:lnTo>
                    <a:pt x="581660" y="391172"/>
                  </a:lnTo>
                  <a:lnTo>
                    <a:pt x="583577" y="387350"/>
                  </a:lnTo>
                  <a:lnTo>
                    <a:pt x="590308" y="384810"/>
                  </a:lnTo>
                  <a:lnTo>
                    <a:pt x="591324" y="378460"/>
                  </a:lnTo>
                  <a:lnTo>
                    <a:pt x="587387" y="378460"/>
                  </a:lnTo>
                  <a:lnTo>
                    <a:pt x="591832" y="372110"/>
                  </a:lnTo>
                  <a:lnTo>
                    <a:pt x="608977" y="372110"/>
                  </a:lnTo>
                  <a:lnTo>
                    <a:pt x="609866" y="369570"/>
                  </a:lnTo>
                  <a:lnTo>
                    <a:pt x="611263" y="369570"/>
                  </a:lnTo>
                  <a:lnTo>
                    <a:pt x="613676" y="363220"/>
                  </a:lnTo>
                  <a:lnTo>
                    <a:pt x="613676" y="361950"/>
                  </a:lnTo>
                  <a:lnTo>
                    <a:pt x="616978" y="359410"/>
                  </a:lnTo>
                  <a:lnTo>
                    <a:pt x="619518" y="359410"/>
                  </a:lnTo>
                  <a:lnTo>
                    <a:pt x="622312" y="355600"/>
                  </a:lnTo>
                  <a:lnTo>
                    <a:pt x="622820" y="355600"/>
                  </a:lnTo>
                  <a:lnTo>
                    <a:pt x="623709" y="353060"/>
                  </a:lnTo>
                  <a:lnTo>
                    <a:pt x="620915" y="342900"/>
                  </a:lnTo>
                  <a:lnTo>
                    <a:pt x="619518" y="344170"/>
                  </a:lnTo>
                  <a:lnTo>
                    <a:pt x="617486" y="346710"/>
                  </a:lnTo>
                  <a:lnTo>
                    <a:pt x="614184" y="346710"/>
                  </a:lnTo>
                  <a:lnTo>
                    <a:pt x="612787" y="350520"/>
                  </a:lnTo>
                  <a:lnTo>
                    <a:pt x="610882" y="353060"/>
                  </a:lnTo>
                  <a:lnTo>
                    <a:pt x="611263" y="355600"/>
                  </a:lnTo>
                  <a:lnTo>
                    <a:pt x="610882" y="356870"/>
                  </a:lnTo>
                  <a:lnTo>
                    <a:pt x="610374" y="359410"/>
                  </a:lnTo>
                  <a:lnTo>
                    <a:pt x="607072" y="361950"/>
                  </a:lnTo>
                  <a:lnTo>
                    <a:pt x="605167" y="363220"/>
                  </a:lnTo>
                  <a:lnTo>
                    <a:pt x="594626" y="363220"/>
                  </a:lnTo>
                  <a:lnTo>
                    <a:pt x="590816" y="361950"/>
                  </a:lnTo>
                  <a:lnTo>
                    <a:pt x="591959" y="359410"/>
                  </a:lnTo>
                  <a:lnTo>
                    <a:pt x="593229" y="356870"/>
                  </a:lnTo>
                  <a:lnTo>
                    <a:pt x="597928" y="359410"/>
                  </a:lnTo>
                  <a:lnTo>
                    <a:pt x="597420" y="356870"/>
                  </a:lnTo>
                  <a:lnTo>
                    <a:pt x="595134" y="350520"/>
                  </a:lnTo>
                  <a:lnTo>
                    <a:pt x="598436" y="349250"/>
                  </a:lnTo>
                  <a:lnTo>
                    <a:pt x="598690" y="346710"/>
                  </a:lnTo>
                  <a:lnTo>
                    <a:pt x="598817" y="344170"/>
                  </a:lnTo>
                  <a:lnTo>
                    <a:pt x="598944" y="342900"/>
                  </a:lnTo>
                  <a:lnTo>
                    <a:pt x="601357" y="342900"/>
                  </a:lnTo>
                  <a:lnTo>
                    <a:pt x="599833" y="340360"/>
                  </a:lnTo>
                  <a:lnTo>
                    <a:pt x="597928" y="340360"/>
                  </a:lnTo>
                  <a:lnTo>
                    <a:pt x="596531" y="337820"/>
                  </a:lnTo>
                  <a:lnTo>
                    <a:pt x="594626" y="334010"/>
                  </a:lnTo>
                  <a:lnTo>
                    <a:pt x="584593" y="334010"/>
                  </a:lnTo>
                  <a:lnTo>
                    <a:pt x="583577" y="336550"/>
                  </a:lnTo>
                  <a:lnTo>
                    <a:pt x="579386" y="336550"/>
                  </a:lnTo>
                  <a:lnTo>
                    <a:pt x="579767" y="340360"/>
                  </a:lnTo>
                  <a:lnTo>
                    <a:pt x="578878" y="340360"/>
                  </a:lnTo>
                  <a:lnTo>
                    <a:pt x="576465" y="344170"/>
                  </a:lnTo>
                  <a:lnTo>
                    <a:pt x="566940" y="350520"/>
                  </a:lnTo>
                  <a:lnTo>
                    <a:pt x="571258" y="340360"/>
                  </a:lnTo>
                  <a:lnTo>
                    <a:pt x="572147" y="337820"/>
                  </a:lnTo>
                  <a:lnTo>
                    <a:pt x="572147" y="336550"/>
                  </a:lnTo>
                  <a:lnTo>
                    <a:pt x="572147" y="334010"/>
                  </a:lnTo>
                  <a:lnTo>
                    <a:pt x="561733" y="334010"/>
                  </a:lnTo>
                  <a:lnTo>
                    <a:pt x="561733" y="330200"/>
                  </a:lnTo>
                  <a:lnTo>
                    <a:pt x="561225" y="327660"/>
                  </a:lnTo>
                  <a:lnTo>
                    <a:pt x="552589" y="317500"/>
                  </a:lnTo>
                  <a:lnTo>
                    <a:pt x="542556" y="317500"/>
                  </a:lnTo>
                  <a:lnTo>
                    <a:pt x="542175" y="314960"/>
                  </a:lnTo>
                  <a:lnTo>
                    <a:pt x="535952" y="314960"/>
                  </a:lnTo>
                  <a:lnTo>
                    <a:pt x="534936" y="312420"/>
                  </a:lnTo>
                  <a:lnTo>
                    <a:pt x="533539" y="312420"/>
                  </a:lnTo>
                  <a:lnTo>
                    <a:pt x="530745" y="308610"/>
                  </a:lnTo>
                  <a:lnTo>
                    <a:pt x="527316" y="304800"/>
                  </a:lnTo>
                  <a:lnTo>
                    <a:pt x="526935" y="303530"/>
                  </a:lnTo>
                  <a:lnTo>
                    <a:pt x="526935" y="327660"/>
                  </a:lnTo>
                  <a:lnTo>
                    <a:pt x="518680" y="327660"/>
                  </a:lnTo>
                  <a:lnTo>
                    <a:pt x="517791" y="323850"/>
                  </a:lnTo>
                  <a:lnTo>
                    <a:pt x="514489" y="323850"/>
                  </a:lnTo>
                  <a:lnTo>
                    <a:pt x="514489" y="327660"/>
                  </a:lnTo>
                  <a:lnTo>
                    <a:pt x="513473" y="330200"/>
                  </a:lnTo>
                  <a:lnTo>
                    <a:pt x="514489" y="331470"/>
                  </a:lnTo>
                  <a:lnTo>
                    <a:pt x="515886" y="334010"/>
                  </a:lnTo>
                  <a:lnTo>
                    <a:pt x="512965" y="336550"/>
                  </a:lnTo>
                  <a:lnTo>
                    <a:pt x="511568" y="334010"/>
                  </a:lnTo>
                  <a:lnTo>
                    <a:pt x="509536" y="331470"/>
                  </a:lnTo>
                  <a:lnTo>
                    <a:pt x="508393" y="330200"/>
                  </a:lnTo>
                  <a:lnTo>
                    <a:pt x="507250" y="330200"/>
                  </a:lnTo>
                  <a:lnTo>
                    <a:pt x="509155" y="327660"/>
                  </a:lnTo>
                  <a:lnTo>
                    <a:pt x="508012" y="325120"/>
                  </a:lnTo>
                  <a:lnTo>
                    <a:pt x="506742" y="323659"/>
                  </a:lnTo>
                  <a:lnTo>
                    <a:pt x="506742" y="482600"/>
                  </a:lnTo>
                  <a:lnTo>
                    <a:pt x="506361" y="482600"/>
                  </a:lnTo>
                  <a:lnTo>
                    <a:pt x="505345" y="486410"/>
                  </a:lnTo>
                  <a:lnTo>
                    <a:pt x="498233" y="486410"/>
                  </a:lnTo>
                  <a:lnTo>
                    <a:pt x="497827" y="483870"/>
                  </a:lnTo>
                  <a:lnTo>
                    <a:pt x="497217" y="480060"/>
                  </a:lnTo>
                  <a:lnTo>
                    <a:pt x="494296" y="483870"/>
                  </a:lnTo>
                  <a:lnTo>
                    <a:pt x="489597" y="483870"/>
                  </a:lnTo>
                  <a:lnTo>
                    <a:pt x="488200" y="482600"/>
                  </a:lnTo>
                  <a:lnTo>
                    <a:pt x="488581" y="482600"/>
                  </a:lnTo>
                  <a:lnTo>
                    <a:pt x="488200" y="480060"/>
                  </a:lnTo>
                  <a:lnTo>
                    <a:pt x="486295" y="480060"/>
                  </a:lnTo>
                  <a:lnTo>
                    <a:pt x="484771" y="478790"/>
                  </a:lnTo>
                  <a:lnTo>
                    <a:pt x="484771" y="495300"/>
                  </a:lnTo>
                  <a:lnTo>
                    <a:pt x="480923" y="501713"/>
                  </a:lnTo>
                  <a:lnTo>
                    <a:pt x="475221" y="501713"/>
                  </a:lnTo>
                  <a:lnTo>
                    <a:pt x="465213" y="502920"/>
                  </a:lnTo>
                  <a:lnTo>
                    <a:pt x="464324" y="508000"/>
                  </a:lnTo>
                  <a:lnTo>
                    <a:pt x="459117" y="508000"/>
                  </a:lnTo>
                  <a:lnTo>
                    <a:pt x="457212" y="511810"/>
                  </a:lnTo>
                  <a:lnTo>
                    <a:pt x="459498" y="518160"/>
                  </a:lnTo>
                  <a:lnTo>
                    <a:pt x="458609" y="520700"/>
                  </a:lnTo>
                  <a:lnTo>
                    <a:pt x="462927" y="521970"/>
                  </a:lnTo>
                  <a:lnTo>
                    <a:pt x="468642" y="520700"/>
                  </a:lnTo>
                  <a:lnTo>
                    <a:pt x="469150" y="518160"/>
                  </a:lnTo>
                  <a:lnTo>
                    <a:pt x="472960" y="515620"/>
                  </a:lnTo>
                  <a:lnTo>
                    <a:pt x="476262" y="514350"/>
                  </a:lnTo>
                  <a:lnTo>
                    <a:pt x="479056" y="511810"/>
                  </a:lnTo>
                  <a:lnTo>
                    <a:pt x="484390" y="518160"/>
                  </a:lnTo>
                  <a:lnTo>
                    <a:pt x="482866" y="520700"/>
                  </a:lnTo>
                  <a:lnTo>
                    <a:pt x="482485" y="521970"/>
                  </a:lnTo>
                  <a:lnTo>
                    <a:pt x="476770" y="525780"/>
                  </a:lnTo>
                  <a:lnTo>
                    <a:pt x="476770" y="693420"/>
                  </a:lnTo>
                  <a:lnTo>
                    <a:pt x="458355" y="698500"/>
                  </a:lnTo>
                  <a:lnTo>
                    <a:pt x="420763" y="704850"/>
                  </a:lnTo>
                  <a:lnTo>
                    <a:pt x="401840" y="704850"/>
                  </a:lnTo>
                  <a:lnTo>
                    <a:pt x="401840" y="641350"/>
                  </a:lnTo>
                  <a:lnTo>
                    <a:pt x="410349" y="638810"/>
                  </a:lnTo>
                  <a:lnTo>
                    <a:pt x="418604" y="638810"/>
                  </a:lnTo>
                  <a:lnTo>
                    <a:pt x="434733" y="636270"/>
                  </a:lnTo>
                  <a:lnTo>
                    <a:pt x="435622" y="638810"/>
                  </a:lnTo>
                  <a:lnTo>
                    <a:pt x="442861" y="641350"/>
                  </a:lnTo>
                  <a:lnTo>
                    <a:pt x="447560" y="641350"/>
                  </a:lnTo>
                  <a:lnTo>
                    <a:pt x="449084" y="648970"/>
                  </a:lnTo>
                  <a:lnTo>
                    <a:pt x="452894" y="648970"/>
                  </a:lnTo>
                  <a:lnTo>
                    <a:pt x="453783" y="654050"/>
                  </a:lnTo>
                  <a:lnTo>
                    <a:pt x="458609" y="657860"/>
                  </a:lnTo>
                  <a:lnTo>
                    <a:pt x="452894" y="664210"/>
                  </a:lnTo>
                  <a:lnTo>
                    <a:pt x="452894" y="673100"/>
                  </a:lnTo>
                  <a:lnTo>
                    <a:pt x="456196" y="674370"/>
                  </a:lnTo>
                  <a:lnTo>
                    <a:pt x="455688" y="676910"/>
                  </a:lnTo>
                  <a:lnTo>
                    <a:pt x="461022" y="683260"/>
                  </a:lnTo>
                  <a:lnTo>
                    <a:pt x="466737" y="683260"/>
                  </a:lnTo>
                  <a:lnTo>
                    <a:pt x="476770" y="693420"/>
                  </a:lnTo>
                  <a:lnTo>
                    <a:pt x="476770" y="525780"/>
                  </a:lnTo>
                  <a:lnTo>
                    <a:pt x="470039" y="530860"/>
                  </a:lnTo>
                  <a:lnTo>
                    <a:pt x="462927" y="533400"/>
                  </a:lnTo>
                  <a:lnTo>
                    <a:pt x="454799" y="537210"/>
                  </a:lnTo>
                  <a:lnTo>
                    <a:pt x="430415" y="544830"/>
                  </a:lnTo>
                  <a:lnTo>
                    <a:pt x="430415" y="628650"/>
                  </a:lnTo>
                  <a:lnTo>
                    <a:pt x="416064" y="628650"/>
                  </a:lnTo>
                  <a:lnTo>
                    <a:pt x="408952" y="629920"/>
                  </a:lnTo>
                  <a:lnTo>
                    <a:pt x="401840" y="629920"/>
                  </a:lnTo>
                  <a:lnTo>
                    <a:pt x="401840" y="622300"/>
                  </a:lnTo>
                  <a:lnTo>
                    <a:pt x="404126" y="619760"/>
                  </a:lnTo>
                  <a:lnTo>
                    <a:pt x="411873" y="619760"/>
                  </a:lnTo>
                  <a:lnTo>
                    <a:pt x="415683" y="622300"/>
                  </a:lnTo>
                  <a:lnTo>
                    <a:pt x="419874" y="626110"/>
                  </a:lnTo>
                  <a:lnTo>
                    <a:pt x="425589" y="622300"/>
                  </a:lnTo>
                  <a:lnTo>
                    <a:pt x="430415" y="628650"/>
                  </a:lnTo>
                  <a:lnTo>
                    <a:pt x="430415" y="544830"/>
                  </a:lnTo>
                  <a:lnTo>
                    <a:pt x="429526" y="546100"/>
                  </a:lnTo>
                  <a:lnTo>
                    <a:pt x="429018" y="546100"/>
                  </a:lnTo>
                  <a:lnTo>
                    <a:pt x="424700" y="543560"/>
                  </a:lnTo>
                  <a:lnTo>
                    <a:pt x="424446" y="541020"/>
                  </a:lnTo>
                  <a:lnTo>
                    <a:pt x="424446" y="539750"/>
                  </a:lnTo>
                  <a:lnTo>
                    <a:pt x="424319" y="539750"/>
                  </a:lnTo>
                  <a:lnTo>
                    <a:pt x="424192" y="537210"/>
                  </a:lnTo>
                  <a:lnTo>
                    <a:pt x="423303" y="533400"/>
                  </a:lnTo>
                  <a:lnTo>
                    <a:pt x="415683" y="533400"/>
                  </a:lnTo>
                  <a:lnTo>
                    <a:pt x="416572" y="539750"/>
                  </a:lnTo>
                  <a:lnTo>
                    <a:pt x="401840" y="537210"/>
                  </a:lnTo>
                  <a:lnTo>
                    <a:pt x="401840" y="534670"/>
                  </a:lnTo>
                  <a:lnTo>
                    <a:pt x="401840" y="527050"/>
                  </a:lnTo>
                  <a:lnTo>
                    <a:pt x="405650" y="521970"/>
                  </a:lnTo>
                  <a:lnTo>
                    <a:pt x="410349" y="520700"/>
                  </a:lnTo>
                  <a:lnTo>
                    <a:pt x="415175" y="520700"/>
                  </a:lnTo>
                  <a:lnTo>
                    <a:pt x="415683" y="515620"/>
                  </a:lnTo>
                  <a:lnTo>
                    <a:pt x="419874" y="520700"/>
                  </a:lnTo>
                  <a:lnTo>
                    <a:pt x="423684" y="520700"/>
                  </a:lnTo>
                  <a:lnTo>
                    <a:pt x="424700" y="524510"/>
                  </a:lnTo>
                  <a:lnTo>
                    <a:pt x="434225" y="524510"/>
                  </a:lnTo>
                  <a:lnTo>
                    <a:pt x="431812" y="527050"/>
                  </a:lnTo>
                  <a:lnTo>
                    <a:pt x="432320" y="530860"/>
                  </a:lnTo>
                  <a:lnTo>
                    <a:pt x="434225" y="528320"/>
                  </a:lnTo>
                  <a:lnTo>
                    <a:pt x="435241" y="524510"/>
                  </a:lnTo>
                  <a:lnTo>
                    <a:pt x="437527" y="524510"/>
                  </a:lnTo>
                  <a:lnTo>
                    <a:pt x="435241" y="520700"/>
                  </a:lnTo>
                  <a:lnTo>
                    <a:pt x="430923" y="520700"/>
                  </a:lnTo>
                  <a:lnTo>
                    <a:pt x="425589" y="518160"/>
                  </a:lnTo>
                  <a:lnTo>
                    <a:pt x="424700" y="515620"/>
                  </a:lnTo>
                  <a:lnTo>
                    <a:pt x="422795" y="514350"/>
                  </a:lnTo>
                  <a:lnTo>
                    <a:pt x="435241" y="514350"/>
                  </a:lnTo>
                  <a:lnTo>
                    <a:pt x="440956" y="521970"/>
                  </a:lnTo>
                  <a:lnTo>
                    <a:pt x="440956" y="527050"/>
                  </a:lnTo>
                  <a:lnTo>
                    <a:pt x="447560" y="527050"/>
                  </a:lnTo>
                  <a:lnTo>
                    <a:pt x="448576" y="528320"/>
                  </a:lnTo>
                  <a:lnTo>
                    <a:pt x="452386" y="528320"/>
                  </a:lnTo>
                  <a:lnTo>
                    <a:pt x="453275" y="530860"/>
                  </a:lnTo>
                  <a:lnTo>
                    <a:pt x="461022" y="530860"/>
                  </a:lnTo>
                  <a:lnTo>
                    <a:pt x="461022" y="527050"/>
                  </a:lnTo>
                  <a:lnTo>
                    <a:pt x="454291" y="527050"/>
                  </a:lnTo>
                  <a:lnTo>
                    <a:pt x="453783" y="521970"/>
                  </a:lnTo>
                  <a:lnTo>
                    <a:pt x="449084" y="520700"/>
                  </a:lnTo>
                  <a:lnTo>
                    <a:pt x="447560" y="514350"/>
                  </a:lnTo>
                  <a:lnTo>
                    <a:pt x="449084" y="514350"/>
                  </a:lnTo>
                  <a:lnTo>
                    <a:pt x="450481" y="511810"/>
                  </a:lnTo>
                  <a:lnTo>
                    <a:pt x="452386" y="515620"/>
                  </a:lnTo>
                  <a:lnTo>
                    <a:pt x="454799" y="515620"/>
                  </a:lnTo>
                  <a:lnTo>
                    <a:pt x="454164" y="511810"/>
                  </a:lnTo>
                  <a:lnTo>
                    <a:pt x="453783" y="509270"/>
                  </a:lnTo>
                  <a:lnTo>
                    <a:pt x="456704" y="509270"/>
                  </a:lnTo>
                  <a:lnTo>
                    <a:pt x="456577" y="508000"/>
                  </a:lnTo>
                  <a:lnTo>
                    <a:pt x="456450" y="505460"/>
                  </a:lnTo>
                  <a:lnTo>
                    <a:pt x="456323" y="502920"/>
                  </a:lnTo>
                  <a:lnTo>
                    <a:pt x="456260" y="501713"/>
                  </a:lnTo>
                  <a:lnTo>
                    <a:pt x="453275" y="499110"/>
                  </a:lnTo>
                  <a:lnTo>
                    <a:pt x="453275" y="496570"/>
                  </a:lnTo>
                  <a:lnTo>
                    <a:pt x="463308" y="496570"/>
                  </a:lnTo>
                  <a:lnTo>
                    <a:pt x="463181" y="495300"/>
                  </a:lnTo>
                  <a:lnTo>
                    <a:pt x="463054" y="492760"/>
                  </a:lnTo>
                  <a:lnTo>
                    <a:pt x="463029" y="492315"/>
                  </a:lnTo>
                  <a:lnTo>
                    <a:pt x="463816" y="488950"/>
                  </a:lnTo>
                  <a:lnTo>
                    <a:pt x="466737" y="488950"/>
                  </a:lnTo>
                  <a:lnTo>
                    <a:pt x="467182" y="492315"/>
                  </a:lnTo>
                  <a:lnTo>
                    <a:pt x="467245" y="492760"/>
                  </a:lnTo>
                  <a:lnTo>
                    <a:pt x="480072" y="492760"/>
                  </a:lnTo>
                  <a:lnTo>
                    <a:pt x="484771" y="495300"/>
                  </a:lnTo>
                  <a:lnTo>
                    <a:pt x="484771" y="478790"/>
                  </a:lnTo>
                  <a:lnTo>
                    <a:pt x="482485" y="476250"/>
                  </a:lnTo>
                  <a:lnTo>
                    <a:pt x="482485" y="473710"/>
                  </a:lnTo>
                  <a:lnTo>
                    <a:pt x="482866" y="469900"/>
                  </a:lnTo>
                  <a:lnTo>
                    <a:pt x="482485" y="467360"/>
                  </a:lnTo>
                  <a:lnTo>
                    <a:pt x="489597" y="464820"/>
                  </a:lnTo>
                  <a:lnTo>
                    <a:pt x="488581" y="469900"/>
                  </a:lnTo>
                  <a:lnTo>
                    <a:pt x="487184" y="473710"/>
                  </a:lnTo>
                  <a:lnTo>
                    <a:pt x="488581" y="473710"/>
                  </a:lnTo>
                  <a:lnTo>
                    <a:pt x="493915" y="469900"/>
                  </a:lnTo>
                  <a:lnTo>
                    <a:pt x="498233" y="476250"/>
                  </a:lnTo>
                  <a:lnTo>
                    <a:pt x="497217" y="477520"/>
                  </a:lnTo>
                  <a:lnTo>
                    <a:pt x="500646" y="480060"/>
                  </a:lnTo>
                  <a:lnTo>
                    <a:pt x="504456" y="476250"/>
                  </a:lnTo>
                  <a:lnTo>
                    <a:pt x="506742" y="482600"/>
                  </a:lnTo>
                  <a:lnTo>
                    <a:pt x="506742" y="323659"/>
                  </a:lnTo>
                  <a:lnTo>
                    <a:pt x="504710" y="321310"/>
                  </a:lnTo>
                  <a:lnTo>
                    <a:pt x="502551" y="318770"/>
                  </a:lnTo>
                  <a:lnTo>
                    <a:pt x="509155" y="317500"/>
                  </a:lnTo>
                  <a:lnTo>
                    <a:pt x="515378" y="317500"/>
                  </a:lnTo>
                  <a:lnTo>
                    <a:pt x="508647" y="312420"/>
                  </a:lnTo>
                  <a:lnTo>
                    <a:pt x="511060" y="312420"/>
                  </a:lnTo>
                  <a:lnTo>
                    <a:pt x="513981" y="311150"/>
                  </a:lnTo>
                  <a:lnTo>
                    <a:pt x="517283" y="311150"/>
                  </a:lnTo>
                  <a:lnTo>
                    <a:pt x="519188" y="308610"/>
                  </a:lnTo>
                  <a:lnTo>
                    <a:pt x="504837" y="308610"/>
                  </a:lnTo>
                  <a:lnTo>
                    <a:pt x="499122" y="311150"/>
                  </a:lnTo>
                  <a:lnTo>
                    <a:pt x="497725" y="317500"/>
                  </a:lnTo>
                  <a:lnTo>
                    <a:pt x="494931" y="321310"/>
                  </a:lnTo>
                  <a:lnTo>
                    <a:pt x="490613" y="317500"/>
                  </a:lnTo>
                  <a:lnTo>
                    <a:pt x="489089" y="317500"/>
                  </a:lnTo>
                  <a:lnTo>
                    <a:pt x="489089" y="312420"/>
                  </a:lnTo>
                  <a:lnTo>
                    <a:pt x="500138" y="302260"/>
                  </a:lnTo>
                  <a:lnTo>
                    <a:pt x="511568" y="302260"/>
                  </a:lnTo>
                  <a:lnTo>
                    <a:pt x="515378" y="304800"/>
                  </a:lnTo>
                  <a:lnTo>
                    <a:pt x="519188" y="308610"/>
                  </a:lnTo>
                  <a:lnTo>
                    <a:pt x="520585" y="311150"/>
                  </a:lnTo>
                  <a:lnTo>
                    <a:pt x="522490" y="314960"/>
                  </a:lnTo>
                  <a:lnTo>
                    <a:pt x="524014" y="314960"/>
                  </a:lnTo>
                  <a:lnTo>
                    <a:pt x="522998" y="317500"/>
                  </a:lnTo>
                  <a:lnTo>
                    <a:pt x="523506" y="318770"/>
                  </a:lnTo>
                  <a:lnTo>
                    <a:pt x="524395" y="325120"/>
                  </a:lnTo>
                  <a:lnTo>
                    <a:pt x="526935" y="327660"/>
                  </a:lnTo>
                  <a:lnTo>
                    <a:pt x="526935" y="303530"/>
                  </a:lnTo>
                  <a:lnTo>
                    <a:pt x="525157" y="302260"/>
                  </a:lnTo>
                  <a:lnTo>
                    <a:pt x="524014" y="299720"/>
                  </a:lnTo>
                  <a:lnTo>
                    <a:pt x="524014" y="298450"/>
                  </a:lnTo>
                  <a:lnTo>
                    <a:pt x="523506" y="298450"/>
                  </a:lnTo>
                  <a:lnTo>
                    <a:pt x="519696" y="292100"/>
                  </a:lnTo>
                  <a:lnTo>
                    <a:pt x="516394" y="292100"/>
                  </a:lnTo>
                  <a:lnTo>
                    <a:pt x="515378" y="289560"/>
                  </a:lnTo>
                  <a:lnTo>
                    <a:pt x="514870" y="289560"/>
                  </a:lnTo>
                  <a:lnTo>
                    <a:pt x="513981" y="287020"/>
                  </a:lnTo>
                  <a:lnTo>
                    <a:pt x="520509" y="280670"/>
                  </a:lnTo>
                  <a:lnTo>
                    <a:pt x="563638" y="238760"/>
                  </a:lnTo>
                  <a:lnTo>
                    <a:pt x="565543" y="238760"/>
                  </a:lnTo>
                  <a:lnTo>
                    <a:pt x="565543" y="241300"/>
                  </a:lnTo>
                  <a:lnTo>
                    <a:pt x="568337" y="241300"/>
                  </a:lnTo>
                  <a:lnTo>
                    <a:pt x="568845" y="242570"/>
                  </a:lnTo>
                  <a:lnTo>
                    <a:pt x="569353" y="242570"/>
                  </a:lnTo>
                  <a:lnTo>
                    <a:pt x="572147" y="245110"/>
                  </a:lnTo>
                  <a:lnTo>
                    <a:pt x="573671" y="247650"/>
                  </a:lnTo>
                  <a:lnTo>
                    <a:pt x="572655" y="247650"/>
                  </a:lnTo>
                  <a:lnTo>
                    <a:pt x="572655" y="254000"/>
                  </a:lnTo>
                  <a:lnTo>
                    <a:pt x="575068" y="251460"/>
                  </a:lnTo>
                  <a:lnTo>
                    <a:pt x="577862" y="251460"/>
                  </a:lnTo>
                  <a:lnTo>
                    <a:pt x="578370" y="254000"/>
                  </a:lnTo>
                  <a:lnTo>
                    <a:pt x="579386" y="254000"/>
                  </a:lnTo>
                  <a:lnTo>
                    <a:pt x="579386" y="260350"/>
                  </a:lnTo>
                  <a:lnTo>
                    <a:pt x="599833" y="285750"/>
                  </a:lnTo>
                  <a:lnTo>
                    <a:pt x="599452" y="285750"/>
                  </a:lnTo>
                  <a:lnTo>
                    <a:pt x="598944" y="287020"/>
                  </a:lnTo>
                  <a:lnTo>
                    <a:pt x="592721" y="287020"/>
                  </a:lnTo>
                  <a:lnTo>
                    <a:pt x="592721" y="293370"/>
                  </a:lnTo>
                  <a:lnTo>
                    <a:pt x="589419" y="295910"/>
                  </a:lnTo>
                  <a:lnTo>
                    <a:pt x="589927" y="298450"/>
                  </a:lnTo>
                  <a:lnTo>
                    <a:pt x="594118" y="298450"/>
                  </a:lnTo>
                  <a:lnTo>
                    <a:pt x="594118" y="304800"/>
                  </a:lnTo>
                  <a:lnTo>
                    <a:pt x="595134" y="302260"/>
                  </a:lnTo>
                  <a:lnTo>
                    <a:pt x="596531" y="299720"/>
                  </a:lnTo>
                  <a:lnTo>
                    <a:pt x="606564" y="302260"/>
                  </a:lnTo>
                  <a:lnTo>
                    <a:pt x="605548" y="308610"/>
                  </a:lnTo>
                  <a:lnTo>
                    <a:pt x="615581" y="314960"/>
                  </a:lnTo>
                  <a:lnTo>
                    <a:pt x="614692" y="321310"/>
                  </a:lnTo>
                  <a:lnTo>
                    <a:pt x="616597" y="321310"/>
                  </a:lnTo>
                  <a:lnTo>
                    <a:pt x="618502" y="327660"/>
                  </a:lnTo>
                  <a:lnTo>
                    <a:pt x="619899" y="334010"/>
                  </a:lnTo>
                  <a:lnTo>
                    <a:pt x="621804" y="340360"/>
                  </a:lnTo>
                  <a:lnTo>
                    <a:pt x="622312" y="340360"/>
                  </a:lnTo>
                  <a:lnTo>
                    <a:pt x="623709" y="346710"/>
                  </a:lnTo>
                  <a:lnTo>
                    <a:pt x="625614" y="356870"/>
                  </a:lnTo>
                  <a:lnTo>
                    <a:pt x="625233" y="361950"/>
                  </a:lnTo>
                  <a:lnTo>
                    <a:pt x="624217" y="365760"/>
                  </a:lnTo>
                  <a:lnTo>
                    <a:pt x="622312" y="365760"/>
                  </a:lnTo>
                  <a:lnTo>
                    <a:pt x="617486" y="369570"/>
                  </a:lnTo>
                  <a:lnTo>
                    <a:pt x="622820" y="368300"/>
                  </a:lnTo>
                  <a:lnTo>
                    <a:pt x="621931" y="375920"/>
                  </a:lnTo>
                  <a:lnTo>
                    <a:pt x="621804" y="378460"/>
                  </a:lnTo>
                  <a:lnTo>
                    <a:pt x="622820" y="381000"/>
                  </a:lnTo>
                  <a:lnTo>
                    <a:pt x="625233" y="378460"/>
                  </a:lnTo>
                  <a:lnTo>
                    <a:pt x="626122" y="378460"/>
                  </a:lnTo>
                  <a:lnTo>
                    <a:pt x="626630" y="374650"/>
                  </a:lnTo>
                  <a:lnTo>
                    <a:pt x="628027" y="374650"/>
                  </a:lnTo>
                  <a:lnTo>
                    <a:pt x="629043" y="381000"/>
                  </a:lnTo>
                  <a:lnTo>
                    <a:pt x="629043" y="387350"/>
                  </a:lnTo>
                  <a:lnTo>
                    <a:pt x="629170" y="388620"/>
                  </a:lnTo>
                  <a:lnTo>
                    <a:pt x="629297" y="391172"/>
                  </a:lnTo>
                  <a:lnTo>
                    <a:pt x="629335" y="374650"/>
                  </a:lnTo>
                  <a:lnTo>
                    <a:pt x="629348" y="368300"/>
                  </a:lnTo>
                  <a:lnTo>
                    <a:pt x="629424" y="330200"/>
                  </a:lnTo>
                  <a:lnTo>
                    <a:pt x="627138" y="323850"/>
                  </a:lnTo>
                  <a:lnTo>
                    <a:pt x="629424" y="323850"/>
                  </a:lnTo>
                  <a:lnTo>
                    <a:pt x="629424" y="321310"/>
                  </a:lnTo>
                  <a:lnTo>
                    <a:pt x="626122" y="321310"/>
                  </a:lnTo>
                  <a:lnTo>
                    <a:pt x="625614" y="318770"/>
                  </a:lnTo>
                  <a:lnTo>
                    <a:pt x="625233" y="317500"/>
                  </a:lnTo>
                  <a:lnTo>
                    <a:pt x="624725" y="317500"/>
                  </a:lnTo>
                  <a:lnTo>
                    <a:pt x="624217" y="308610"/>
                  </a:lnTo>
                  <a:lnTo>
                    <a:pt x="621423" y="304800"/>
                  </a:lnTo>
                  <a:lnTo>
                    <a:pt x="622312" y="302260"/>
                  </a:lnTo>
                  <a:lnTo>
                    <a:pt x="618883" y="302260"/>
                  </a:lnTo>
                  <a:lnTo>
                    <a:pt x="619493" y="299720"/>
                  </a:lnTo>
                  <a:lnTo>
                    <a:pt x="620407" y="295910"/>
                  </a:lnTo>
                  <a:lnTo>
                    <a:pt x="617486" y="289560"/>
                  </a:lnTo>
                  <a:lnTo>
                    <a:pt x="613676" y="289560"/>
                  </a:lnTo>
                  <a:lnTo>
                    <a:pt x="611771" y="285750"/>
                  </a:lnTo>
                  <a:lnTo>
                    <a:pt x="609358" y="283210"/>
                  </a:lnTo>
                  <a:lnTo>
                    <a:pt x="607453" y="279400"/>
                  </a:lnTo>
                  <a:lnTo>
                    <a:pt x="608469" y="279400"/>
                  </a:lnTo>
                  <a:lnTo>
                    <a:pt x="609358" y="276860"/>
                  </a:lnTo>
                  <a:lnTo>
                    <a:pt x="612787" y="276860"/>
                  </a:lnTo>
                  <a:lnTo>
                    <a:pt x="612279" y="273050"/>
                  </a:lnTo>
                  <a:lnTo>
                    <a:pt x="608469" y="270510"/>
                  </a:lnTo>
                  <a:lnTo>
                    <a:pt x="607453" y="266700"/>
                  </a:lnTo>
                  <a:lnTo>
                    <a:pt x="602754" y="266700"/>
                  </a:lnTo>
                  <a:lnTo>
                    <a:pt x="603262" y="267970"/>
                  </a:lnTo>
                  <a:lnTo>
                    <a:pt x="603262" y="270510"/>
                  </a:lnTo>
                  <a:lnTo>
                    <a:pt x="602754" y="270510"/>
                  </a:lnTo>
                  <a:lnTo>
                    <a:pt x="599833" y="266700"/>
                  </a:lnTo>
                  <a:lnTo>
                    <a:pt x="596531" y="261620"/>
                  </a:lnTo>
                  <a:lnTo>
                    <a:pt x="593737" y="257810"/>
                  </a:lnTo>
                  <a:lnTo>
                    <a:pt x="594118" y="257810"/>
                  </a:lnTo>
                  <a:lnTo>
                    <a:pt x="595642" y="254000"/>
                  </a:lnTo>
                  <a:lnTo>
                    <a:pt x="595134" y="251460"/>
                  </a:lnTo>
                  <a:lnTo>
                    <a:pt x="589419" y="251460"/>
                  </a:lnTo>
                  <a:lnTo>
                    <a:pt x="588403" y="247650"/>
                  </a:lnTo>
                  <a:lnTo>
                    <a:pt x="587387" y="245110"/>
                  </a:lnTo>
                  <a:lnTo>
                    <a:pt x="584593" y="242570"/>
                  </a:lnTo>
                  <a:lnTo>
                    <a:pt x="583831" y="241300"/>
                  </a:lnTo>
                  <a:lnTo>
                    <a:pt x="583196" y="238760"/>
                  </a:lnTo>
                  <a:lnTo>
                    <a:pt x="579767" y="241300"/>
                  </a:lnTo>
                  <a:lnTo>
                    <a:pt x="578370" y="238760"/>
                  </a:lnTo>
                  <a:lnTo>
                    <a:pt x="575576" y="234950"/>
                  </a:lnTo>
                  <a:lnTo>
                    <a:pt x="576973" y="228600"/>
                  </a:lnTo>
                  <a:lnTo>
                    <a:pt x="574052" y="228600"/>
                  </a:lnTo>
                  <a:lnTo>
                    <a:pt x="582764" y="219710"/>
                  </a:lnTo>
                  <a:lnTo>
                    <a:pt x="586498" y="215900"/>
                  </a:lnTo>
                  <a:lnTo>
                    <a:pt x="592213" y="219710"/>
                  </a:lnTo>
                  <a:lnTo>
                    <a:pt x="596531" y="226060"/>
                  </a:lnTo>
                  <a:lnTo>
                    <a:pt x="595642" y="228600"/>
                  </a:lnTo>
                  <a:lnTo>
                    <a:pt x="600341" y="228600"/>
                  </a:lnTo>
                  <a:lnTo>
                    <a:pt x="601357" y="222250"/>
                  </a:lnTo>
                  <a:lnTo>
                    <a:pt x="607961" y="223520"/>
                  </a:lnTo>
                  <a:lnTo>
                    <a:pt x="608977" y="228600"/>
                  </a:lnTo>
                  <a:lnTo>
                    <a:pt x="609866" y="234950"/>
                  </a:lnTo>
                  <a:lnTo>
                    <a:pt x="612279" y="238760"/>
                  </a:lnTo>
                  <a:lnTo>
                    <a:pt x="615073" y="241300"/>
                  </a:lnTo>
                  <a:lnTo>
                    <a:pt x="619518" y="241300"/>
                  </a:lnTo>
                  <a:lnTo>
                    <a:pt x="620407" y="242570"/>
                  </a:lnTo>
                  <a:lnTo>
                    <a:pt x="625614" y="242570"/>
                  </a:lnTo>
                  <a:lnTo>
                    <a:pt x="630440" y="247650"/>
                  </a:lnTo>
                  <a:lnTo>
                    <a:pt x="630440" y="248920"/>
                  </a:lnTo>
                  <a:lnTo>
                    <a:pt x="630948" y="251460"/>
                  </a:lnTo>
                  <a:lnTo>
                    <a:pt x="642759" y="251460"/>
                  </a:lnTo>
                  <a:lnTo>
                    <a:pt x="642759" y="254000"/>
                  </a:lnTo>
                  <a:lnTo>
                    <a:pt x="643267" y="257810"/>
                  </a:lnTo>
                  <a:lnTo>
                    <a:pt x="645680" y="260350"/>
                  </a:lnTo>
                  <a:lnTo>
                    <a:pt x="650379" y="260350"/>
                  </a:lnTo>
                  <a:lnTo>
                    <a:pt x="651014" y="261620"/>
                  </a:lnTo>
                  <a:lnTo>
                    <a:pt x="651395" y="264160"/>
                  </a:lnTo>
                  <a:lnTo>
                    <a:pt x="653300" y="267970"/>
                  </a:lnTo>
                  <a:lnTo>
                    <a:pt x="657618" y="270510"/>
                  </a:lnTo>
                  <a:lnTo>
                    <a:pt x="658126" y="274320"/>
                  </a:lnTo>
                  <a:lnTo>
                    <a:pt x="662444" y="274320"/>
                  </a:lnTo>
                  <a:lnTo>
                    <a:pt x="663333" y="279400"/>
                  </a:lnTo>
                  <a:lnTo>
                    <a:pt x="670445" y="279400"/>
                  </a:lnTo>
                  <a:lnTo>
                    <a:pt x="674763" y="276860"/>
                  </a:lnTo>
                  <a:lnTo>
                    <a:pt x="676668" y="276860"/>
                  </a:lnTo>
                  <a:lnTo>
                    <a:pt x="698004" y="336550"/>
                  </a:lnTo>
                  <a:lnTo>
                    <a:pt x="702830" y="374650"/>
                  </a:lnTo>
                  <a:lnTo>
                    <a:pt x="703249" y="381000"/>
                  </a:lnTo>
                  <a:lnTo>
                    <a:pt x="703338" y="382270"/>
                  </a:lnTo>
                  <a:lnTo>
                    <a:pt x="703821" y="391172"/>
                  </a:lnTo>
                  <a:lnTo>
                    <a:pt x="703948" y="334010"/>
                  </a:lnTo>
                  <a:lnTo>
                    <a:pt x="703948" y="321233"/>
                  </a:lnTo>
                  <a:lnTo>
                    <a:pt x="691019" y="280670"/>
                  </a:lnTo>
                  <a:lnTo>
                    <a:pt x="689216" y="276860"/>
                  </a:lnTo>
                  <a:lnTo>
                    <a:pt x="684415" y="266700"/>
                  </a:lnTo>
                  <a:lnTo>
                    <a:pt x="685304" y="264160"/>
                  </a:lnTo>
                  <a:lnTo>
                    <a:pt x="686320" y="260350"/>
                  </a:lnTo>
                  <a:lnTo>
                    <a:pt x="689114" y="261620"/>
                  </a:lnTo>
                  <a:lnTo>
                    <a:pt x="693432" y="264160"/>
                  </a:lnTo>
                  <a:lnTo>
                    <a:pt x="692797" y="260350"/>
                  </a:lnTo>
                  <a:lnTo>
                    <a:pt x="690638" y="254000"/>
                  </a:lnTo>
                  <a:lnTo>
                    <a:pt x="684923" y="248920"/>
                  </a:lnTo>
                  <a:lnTo>
                    <a:pt x="685304" y="247650"/>
                  </a:lnTo>
                  <a:lnTo>
                    <a:pt x="685812" y="245110"/>
                  </a:lnTo>
                  <a:lnTo>
                    <a:pt x="679589" y="241300"/>
                  </a:lnTo>
                  <a:lnTo>
                    <a:pt x="679970" y="238760"/>
                  </a:lnTo>
                  <a:lnTo>
                    <a:pt x="680478" y="238760"/>
                  </a:lnTo>
                  <a:lnTo>
                    <a:pt x="674763" y="234950"/>
                  </a:lnTo>
                  <a:lnTo>
                    <a:pt x="675779" y="232410"/>
                  </a:lnTo>
                  <a:lnTo>
                    <a:pt x="672350" y="226060"/>
                  </a:lnTo>
                  <a:lnTo>
                    <a:pt x="666254" y="222250"/>
                  </a:lnTo>
                  <a:lnTo>
                    <a:pt x="665746" y="217170"/>
                  </a:lnTo>
                  <a:lnTo>
                    <a:pt x="660539" y="215900"/>
                  </a:lnTo>
                  <a:lnTo>
                    <a:pt x="659396" y="215900"/>
                  </a:lnTo>
                  <a:lnTo>
                    <a:pt x="651014" y="204470"/>
                  </a:lnTo>
                  <a:lnTo>
                    <a:pt x="651395" y="203200"/>
                  </a:lnTo>
                  <a:lnTo>
                    <a:pt x="648474" y="200660"/>
                  </a:lnTo>
                  <a:lnTo>
                    <a:pt x="648474" y="196850"/>
                  </a:lnTo>
                  <a:lnTo>
                    <a:pt x="645680" y="194310"/>
                  </a:lnTo>
                  <a:lnTo>
                    <a:pt x="641362" y="194310"/>
                  </a:lnTo>
                  <a:lnTo>
                    <a:pt x="632853" y="185420"/>
                  </a:lnTo>
                  <a:lnTo>
                    <a:pt x="631837" y="181610"/>
                  </a:lnTo>
                  <a:lnTo>
                    <a:pt x="627519" y="181610"/>
                  </a:lnTo>
                  <a:lnTo>
                    <a:pt x="628027" y="175260"/>
                  </a:lnTo>
                  <a:lnTo>
                    <a:pt x="637933" y="165100"/>
                  </a:lnTo>
                  <a:lnTo>
                    <a:pt x="674763" y="127000"/>
                  </a:lnTo>
                  <a:lnTo>
                    <a:pt x="700163" y="156210"/>
                  </a:lnTo>
                  <a:lnTo>
                    <a:pt x="741438" y="219710"/>
                  </a:lnTo>
                  <a:lnTo>
                    <a:pt x="769124" y="285750"/>
                  </a:lnTo>
                  <a:lnTo>
                    <a:pt x="782967" y="356870"/>
                  </a:lnTo>
                  <a:lnTo>
                    <a:pt x="783983" y="374650"/>
                  </a:lnTo>
                  <a:lnTo>
                    <a:pt x="784110" y="374650"/>
                  </a:lnTo>
                  <a:lnTo>
                    <a:pt x="784237" y="378460"/>
                  </a:lnTo>
                  <a:lnTo>
                    <a:pt x="784364" y="381000"/>
                  </a:lnTo>
                  <a:lnTo>
                    <a:pt x="784491" y="382270"/>
                  </a:lnTo>
                  <a:lnTo>
                    <a:pt x="784618" y="384810"/>
                  </a:lnTo>
                  <a:lnTo>
                    <a:pt x="784745" y="387350"/>
                  </a:lnTo>
                  <a:lnTo>
                    <a:pt x="784872" y="388620"/>
                  </a:lnTo>
                  <a:lnTo>
                    <a:pt x="784999" y="391172"/>
                  </a:lnTo>
                  <a:lnTo>
                    <a:pt x="785126" y="311150"/>
                  </a:lnTo>
                  <a:lnTo>
                    <a:pt x="765949" y="248920"/>
                  </a:lnTo>
                  <a:lnTo>
                    <a:pt x="749439" y="213360"/>
                  </a:lnTo>
                  <a:lnTo>
                    <a:pt x="729246" y="177800"/>
                  </a:lnTo>
                  <a:lnTo>
                    <a:pt x="705358" y="146050"/>
                  </a:lnTo>
                  <a:lnTo>
                    <a:pt x="687209" y="127000"/>
                  </a:lnTo>
                  <a:lnTo>
                    <a:pt x="678065" y="115570"/>
                  </a:lnTo>
                  <a:lnTo>
                    <a:pt x="668159" y="107950"/>
                  </a:lnTo>
                  <a:lnTo>
                    <a:pt x="668159" y="120650"/>
                  </a:lnTo>
                  <a:lnTo>
                    <a:pt x="625233" y="162560"/>
                  </a:lnTo>
                  <a:lnTo>
                    <a:pt x="623709" y="162560"/>
                  </a:lnTo>
                  <a:lnTo>
                    <a:pt x="622312" y="165100"/>
                  </a:lnTo>
                  <a:lnTo>
                    <a:pt x="620915" y="162560"/>
                  </a:lnTo>
                  <a:lnTo>
                    <a:pt x="617994" y="162560"/>
                  </a:lnTo>
                  <a:lnTo>
                    <a:pt x="622312" y="158750"/>
                  </a:lnTo>
                  <a:lnTo>
                    <a:pt x="622312" y="156210"/>
                  </a:lnTo>
                  <a:lnTo>
                    <a:pt x="621169" y="153670"/>
                  </a:lnTo>
                  <a:lnTo>
                    <a:pt x="619899" y="152400"/>
                  </a:lnTo>
                  <a:lnTo>
                    <a:pt x="612787" y="153670"/>
                  </a:lnTo>
                  <a:lnTo>
                    <a:pt x="612787" y="152400"/>
                  </a:lnTo>
                  <a:lnTo>
                    <a:pt x="612279" y="152400"/>
                  </a:lnTo>
                  <a:lnTo>
                    <a:pt x="610882" y="146050"/>
                  </a:lnTo>
                  <a:lnTo>
                    <a:pt x="610438" y="139763"/>
                  </a:lnTo>
                  <a:lnTo>
                    <a:pt x="607453" y="137160"/>
                  </a:lnTo>
                  <a:lnTo>
                    <a:pt x="607453" y="134620"/>
                  </a:lnTo>
                  <a:lnTo>
                    <a:pt x="602754" y="137160"/>
                  </a:lnTo>
                  <a:lnTo>
                    <a:pt x="602754" y="130810"/>
                  </a:lnTo>
                  <a:lnTo>
                    <a:pt x="597928" y="130810"/>
                  </a:lnTo>
                  <a:lnTo>
                    <a:pt x="597801" y="127000"/>
                  </a:lnTo>
                  <a:lnTo>
                    <a:pt x="597547" y="124460"/>
                  </a:lnTo>
                  <a:lnTo>
                    <a:pt x="588911" y="124460"/>
                  </a:lnTo>
                  <a:lnTo>
                    <a:pt x="587387" y="121920"/>
                  </a:lnTo>
                  <a:lnTo>
                    <a:pt x="587387" y="196850"/>
                  </a:lnTo>
                  <a:lnTo>
                    <a:pt x="587387" y="203200"/>
                  </a:lnTo>
                  <a:lnTo>
                    <a:pt x="583196" y="203200"/>
                  </a:lnTo>
                  <a:lnTo>
                    <a:pt x="583196" y="204470"/>
                  </a:lnTo>
                  <a:lnTo>
                    <a:pt x="569353" y="219710"/>
                  </a:lnTo>
                  <a:lnTo>
                    <a:pt x="567956" y="217170"/>
                  </a:lnTo>
                  <a:lnTo>
                    <a:pt x="565543" y="217170"/>
                  </a:lnTo>
                  <a:lnTo>
                    <a:pt x="563638" y="219710"/>
                  </a:lnTo>
                  <a:lnTo>
                    <a:pt x="564413" y="210820"/>
                  </a:lnTo>
                  <a:lnTo>
                    <a:pt x="564527" y="209550"/>
                  </a:lnTo>
                  <a:lnTo>
                    <a:pt x="567956" y="207010"/>
                  </a:lnTo>
                  <a:lnTo>
                    <a:pt x="569861" y="209550"/>
                  </a:lnTo>
                  <a:lnTo>
                    <a:pt x="568972" y="207010"/>
                  </a:lnTo>
                  <a:lnTo>
                    <a:pt x="568210" y="207010"/>
                  </a:lnTo>
                  <a:lnTo>
                    <a:pt x="563003" y="198120"/>
                  </a:lnTo>
                  <a:lnTo>
                    <a:pt x="556907" y="191770"/>
                  </a:lnTo>
                  <a:lnTo>
                    <a:pt x="556907" y="232410"/>
                  </a:lnTo>
                  <a:lnTo>
                    <a:pt x="507250" y="280670"/>
                  </a:lnTo>
                  <a:lnTo>
                    <a:pt x="500646" y="275907"/>
                  </a:lnTo>
                  <a:lnTo>
                    <a:pt x="500646" y="287020"/>
                  </a:lnTo>
                  <a:lnTo>
                    <a:pt x="497725" y="292100"/>
                  </a:lnTo>
                  <a:lnTo>
                    <a:pt x="496328" y="289560"/>
                  </a:lnTo>
                  <a:lnTo>
                    <a:pt x="492010" y="289560"/>
                  </a:lnTo>
                  <a:lnTo>
                    <a:pt x="492010" y="285750"/>
                  </a:lnTo>
                  <a:lnTo>
                    <a:pt x="488200" y="283210"/>
                  </a:lnTo>
                  <a:lnTo>
                    <a:pt x="488581" y="285750"/>
                  </a:lnTo>
                  <a:lnTo>
                    <a:pt x="488581" y="289560"/>
                  </a:lnTo>
                  <a:lnTo>
                    <a:pt x="484771" y="289560"/>
                  </a:lnTo>
                  <a:lnTo>
                    <a:pt x="483882" y="287020"/>
                  </a:lnTo>
                  <a:lnTo>
                    <a:pt x="481469" y="292100"/>
                  </a:lnTo>
                  <a:lnTo>
                    <a:pt x="480961" y="293370"/>
                  </a:lnTo>
                  <a:lnTo>
                    <a:pt x="483374" y="293370"/>
                  </a:lnTo>
                  <a:lnTo>
                    <a:pt x="485787" y="295910"/>
                  </a:lnTo>
                  <a:lnTo>
                    <a:pt x="490105" y="292100"/>
                  </a:lnTo>
                  <a:lnTo>
                    <a:pt x="490486" y="295910"/>
                  </a:lnTo>
                  <a:lnTo>
                    <a:pt x="490994" y="298450"/>
                  </a:lnTo>
                  <a:lnTo>
                    <a:pt x="475246" y="312420"/>
                  </a:lnTo>
                  <a:lnTo>
                    <a:pt x="471055" y="312420"/>
                  </a:lnTo>
                  <a:lnTo>
                    <a:pt x="469531" y="317500"/>
                  </a:lnTo>
                  <a:lnTo>
                    <a:pt x="463816" y="312420"/>
                  </a:lnTo>
                  <a:lnTo>
                    <a:pt x="465721" y="311150"/>
                  </a:lnTo>
                  <a:lnTo>
                    <a:pt x="467245" y="308610"/>
                  </a:lnTo>
                  <a:lnTo>
                    <a:pt x="467245" y="306070"/>
                  </a:lnTo>
                  <a:lnTo>
                    <a:pt x="465213" y="304800"/>
                  </a:lnTo>
                  <a:lnTo>
                    <a:pt x="462927" y="311150"/>
                  </a:lnTo>
                  <a:lnTo>
                    <a:pt x="457212" y="311150"/>
                  </a:lnTo>
                  <a:lnTo>
                    <a:pt x="455688" y="312420"/>
                  </a:lnTo>
                  <a:lnTo>
                    <a:pt x="456704" y="314960"/>
                  </a:lnTo>
                  <a:lnTo>
                    <a:pt x="458101" y="317500"/>
                  </a:lnTo>
                  <a:lnTo>
                    <a:pt x="455307" y="314960"/>
                  </a:lnTo>
                  <a:lnTo>
                    <a:pt x="453275" y="321310"/>
                  </a:lnTo>
                  <a:lnTo>
                    <a:pt x="454799" y="321310"/>
                  </a:lnTo>
                  <a:lnTo>
                    <a:pt x="459498" y="323850"/>
                  </a:lnTo>
                  <a:lnTo>
                    <a:pt x="456196" y="323850"/>
                  </a:lnTo>
                  <a:lnTo>
                    <a:pt x="457593" y="325120"/>
                  </a:lnTo>
                  <a:lnTo>
                    <a:pt x="458609" y="327660"/>
                  </a:lnTo>
                  <a:lnTo>
                    <a:pt x="461022" y="325120"/>
                  </a:lnTo>
                  <a:lnTo>
                    <a:pt x="461403" y="327660"/>
                  </a:lnTo>
                  <a:lnTo>
                    <a:pt x="458609" y="330200"/>
                  </a:lnTo>
                  <a:lnTo>
                    <a:pt x="452894" y="330200"/>
                  </a:lnTo>
                  <a:lnTo>
                    <a:pt x="451370" y="331470"/>
                  </a:lnTo>
                  <a:lnTo>
                    <a:pt x="445655" y="327660"/>
                  </a:lnTo>
                  <a:lnTo>
                    <a:pt x="445655" y="416560"/>
                  </a:lnTo>
                  <a:lnTo>
                    <a:pt x="445655" y="420370"/>
                  </a:lnTo>
                  <a:lnTo>
                    <a:pt x="440956" y="422910"/>
                  </a:lnTo>
                  <a:lnTo>
                    <a:pt x="442353" y="431800"/>
                  </a:lnTo>
                  <a:lnTo>
                    <a:pt x="440448" y="433070"/>
                  </a:lnTo>
                  <a:lnTo>
                    <a:pt x="440448" y="435610"/>
                  </a:lnTo>
                  <a:lnTo>
                    <a:pt x="438035" y="438150"/>
                  </a:lnTo>
                  <a:lnTo>
                    <a:pt x="438035" y="441960"/>
                  </a:lnTo>
                  <a:lnTo>
                    <a:pt x="429907" y="441960"/>
                  </a:lnTo>
                  <a:lnTo>
                    <a:pt x="429907" y="482600"/>
                  </a:lnTo>
                  <a:lnTo>
                    <a:pt x="426097" y="483870"/>
                  </a:lnTo>
                  <a:lnTo>
                    <a:pt x="423303" y="488950"/>
                  </a:lnTo>
                  <a:lnTo>
                    <a:pt x="418985" y="486410"/>
                  </a:lnTo>
                  <a:lnTo>
                    <a:pt x="414159" y="486410"/>
                  </a:lnTo>
                  <a:lnTo>
                    <a:pt x="412762" y="482600"/>
                  </a:lnTo>
                  <a:lnTo>
                    <a:pt x="421652" y="482600"/>
                  </a:lnTo>
                  <a:lnTo>
                    <a:pt x="421779" y="480060"/>
                  </a:lnTo>
                  <a:lnTo>
                    <a:pt x="425589" y="480060"/>
                  </a:lnTo>
                  <a:lnTo>
                    <a:pt x="427113" y="477520"/>
                  </a:lnTo>
                  <a:lnTo>
                    <a:pt x="428002" y="480060"/>
                  </a:lnTo>
                  <a:lnTo>
                    <a:pt x="429907" y="482600"/>
                  </a:lnTo>
                  <a:lnTo>
                    <a:pt x="429907" y="441960"/>
                  </a:lnTo>
                  <a:lnTo>
                    <a:pt x="428002" y="441960"/>
                  </a:lnTo>
                  <a:lnTo>
                    <a:pt x="427913" y="457200"/>
                  </a:lnTo>
                  <a:lnTo>
                    <a:pt x="427913" y="458470"/>
                  </a:lnTo>
                  <a:lnTo>
                    <a:pt x="427748" y="461010"/>
                  </a:lnTo>
                  <a:lnTo>
                    <a:pt x="427748" y="463550"/>
                  </a:lnTo>
                  <a:lnTo>
                    <a:pt x="427621" y="463550"/>
                  </a:lnTo>
                  <a:lnTo>
                    <a:pt x="427621" y="464820"/>
                  </a:lnTo>
                  <a:lnTo>
                    <a:pt x="427113" y="467360"/>
                  </a:lnTo>
                  <a:lnTo>
                    <a:pt x="424700" y="469900"/>
                  </a:lnTo>
                  <a:lnTo>
                    <a:pt x="419874" y="469900"/>
                  </a:lnTo>
                  <a:lnTo>
                    <a:pt x="419874" y="461010"/>
                  </a:lnTo>
                  <a:lnTo>
                    <a:pt x="423684" y="457200"/>
                  </a:lnTo>
                  <a:lnTo>
                    <a:pt x="427913" y="457200"/>
                  </a:lnTo>
                  <a:lnTo>
                    <a:pt x="427913" y="441909"/>
                  </a:lnTo>
                  <a:lnTo>
                    <a:pt x="424192" y="439420"/>
                  </a:lnTo>
                  <a:lnTo>
                    <a:pt x="416572" y="441960"/>
                  </a:lnTo>
                  <a:lnTo>
                    <a:pt x="418985" y="445770"/>
                  </a:lnTo>
                  <a:lnTo>
                    <a:pt x="413778" y="445770"/>
                  </a:lnTo>
                  <a:lnTo>
                    <a:pt x="410857" y="450850"/>
                  </a:lnTo>
                  <a:lnTo>
                    <a:pt x="413270" y="454660"/>
                  </a:lnTo>
                  <a:lnTo>
                    <a:pt x="409841" y="454660"/>
                  </a:lnTo>
                  <a:lnTo>
                    <a:pt x="409841" y="482600"/>
                  </a:lnTo>
                  <a:lnTo>
                    <a:pt x="409613" y="482600"/>
                  </a:lnTo>
                  <a:lnTo>
                    <a:pt x="409587" y="486410"/>
                  </a:lnTo>
                  <a:lnTo>
                    <a:pt x="409460" y="488950"/>
                  </a:lnTo>
                  <a:lnTo>
                    <a:pt x="407555" y="490220"/>
                  </a:lnTo>
                  <a:lnTo>
                    <a:pt x="402729" y="496570"/>
                  </a:lnTo>
                  <a:lnTo>
                    <a:pt x="407555" y="496570"/>
                  </a:lnTo>
                  <a:lnTo>
                    <a:pt x="404126" y="499110"/>
                  </a:lnTo>
                  <a:lnTo>
                    <a:pt x="401840" y="501650"/>
                  </a:lnTo>
                  <a:lnTo>
                    <a:pt x="401840" y="492760"/>
                  </a:lnTo>
                  <a:lnTo>
                    <a:pt x="401840" y="483870"/>
                  </a:lnTo>
                  <a:lnTo>
                    <a:pt x="407047" y="482600"/>
                  </a:lnTo>
                  <a:lnTo>
                    <a:pt x="409613" y="482600"/>
                  </a:lnTo>
                  <a:lnTo>
                    <a:pt x="409740" y="467360"/>
                  </a:lnTo>
                  <a:lnTo>
                    <a:pt x="409841" y="454660"/>
                  </a:lnTo>
                  <a:lnTo>
                    <a:pt x="408952" y="454660"/>
                  </a:lnTo>
                  <a:lnTo>
                    <a:pt x="408952" y="463550"/>
                  </a:lnTo>
                  <a:lnTo>
                    <a:pt x="404126" y="467360"/>
                  </a:lnTo>
                  <a:lnTo>
                    <a:pt x="404634" y="473710"/>
                  </a:lnTo>
                  <a:lnTo>
                    <a:pt x="392188" y="473710"/>
                  </a:lnTo>
                  <a:lnTo>
                    <a:pt x="392188" y="488950"/>
                  </a:lnTo>
                  <a:lnTo>
                    <a:pt x="391401" y="492315"/>
                  </a:lnTo>
                  <a:lnTo>
                    <a:pt x="391299" y="492760"/>
                  </a:lnTo>
                  <a:lnTo>
                    <a:pt x="389902" y="490220"/>
                  </a:lnTo>
                  <a:lnTo>
                    <a:pt x="388886" y="492760"/>
                  </a:lnTo>
                  <a:lnTo>
                    <a:pt x="390791" y="495300"/>
                  </a:lnTo>
                  <a:lnTo>
                    <a:pt x="387489" y="495300"/>
                  </a:lnTo>
                  <a:lnTo>
                    <a:pt x="387489" y="496570"/>
                  </a:lnTo>
                  <a:lnTo>
                    <a:pt x="386473" y="499110"/>
                  </a:lnTo>
                  <a:lnTo>
                    <a:pt x="387489" y="499110"/>
                  </a:lnTo>
                  <a:lnTo>
                    <a:pt x="386054" y="501713"/>
                  </a:lnTo>
                  <a:lnTo>
                    <a:pt x="390321" y="501713"/>
                  </a:lnTo>
                  <a:lnTo>
                    <a:pt x="391325" y="501713"/>
                  </a:lnTo>
                  <a:lnTo>
                    <a:pt x="389902" y="499110"/>
                  </a:lnTo>
                  <a:lnTo>
                    <a:pt x="392188" y="499110"/>
                  </a:lnTo>
                  <a:lnTo>
                    <a:pt x="392188" y="502920"/>
                  </a:lnTo>
                  <a:lnTo>
                    <a:pt x="391299" y="502920"/>
                  </a:lnTo>
                  <a:lnTo>
                    <a:pt x="390321" y="501713"/>
                  </a:lnTo>
                  <a:lnTo>
                    <a:pt x="390283" y="505460"/>
                  </a:lnTo>
                  <a:lnTo>
                    <a:pt x="387489" y="505460"/>
                  </a:lnTo>
                  <a:lnTo>
                    <a:pt x="390283" y="509270"/>
                  </a:lnTo>
                  <a:lnTo>
                    <a:pt x="392188" y="509270"/>
                  </a:lnTo>
                  <a:lnTo>
                    <a:pt x="392188" y="520700"/>
                  </a:lnTo>
                  <a:lnTo>
                    <a:pt x="378853" y="518160"/>
                  </a:lnTo>
                  <a:lnTo>
                    <a:pt x="377837" y="518160"/>
                  </a:lnTo>
                  <a:lnTo>
                    <a:pt x="377710" y="520700"/>
                  </a:lnTo>
                  <a:lnTo>
                    <a:pt x="377583" y="521970"/>
                  </a:lnTo>
                  <a:lnTo>
                    <a:pt x="377583" y="524510"/>
                  </a:lnTo>
                  <a:lnTo>
                    <a:pt x="375043" y="524510"/>
                  </a:lnTo>
                  <a:lnTo>
                    <a:pt x="375043" y="537210"/>
                  </a:lnTo>
                  <a:lnTo>
                    <a:pt x="379361" y="534670"/>
                  </a:lnTo>
                  <a:lnTo>
                    <a:pt x="379361" y="539750"/>
                  </a:lnTo>
                  <a:lnTo>
                    <a:pt x="390283" y="539750"/>
                  </a:lnTo>
                  <a:lnTo>
                    <a:pt x="392188" y="537210"/>
                  </a:lnTo>
                  <a:lnTo>
                    <a:pt x="392188" y="543560"/>
                  </a:lnTo>
                  <a:lnTo>
                    <a:pt x="392188" y="622300"/>
                  </a:lnTo>
                  <a:lnTo>
                    <a:pt x="392188" y="787400"/>
                  </a:lnTo>
                  <a:lnTo>
                    <a:pt x="350024" y="784860"/>
                  </a:lnTo>
                  <a:lnTo>
                    <a:pt x="308597" y="775970"/>
                  </a:lnTo>
                  <a:lnTo>
                    <a:pt x="268478" y="765810"/>
                  </a:lnTo>
                  <a:lnTo>
                    <a:pt x="229958" y="749300"/>
                  </a:lnTo>
                  <a:lnTo>
                    <a:pt x="175425" y="717550"/>
                  </a:lnTo>
                  <a:lnTo>
                    <a:pt x="125907" y="676910"/>
                  </a:lnTo>
                  <a:lnTo>
                    <a:pt x="132232" y="670560"/>
                  </a:lnTo>
                  <a:lnTo>
                    <a:pt x="176504" y="626110"/>
                  </a:lnTo>
                  <a:lnTo>
                    <a:pt x="218630" y="660400"/>
                  </a:lnTo>
                  <a:lnTo>
                    <a:pt x="265760" y="685800"/>
                  </a:lnTo>
                  <a:lnTo>
                    <a:pt x="327037" y="706120"/>
                  </a:lnTo>
                  <a:lnTo>
                    <a:pt x="392188" y="715010"/>
                  </a:lnTo>
                  <a:lnTo>
                    <a:pt x="392188" y="704850"/>
                  </a:lnTo>
                  <a:lnTo>
                    <a:pt x="360438" y="702310"/>
                  </a:lnTo>
                  <a:lnTo>
                    <a:pt x="329361" y="698500"/>
                  </a:lnTo>
                  <a:lnTo>
                    <a:pt x="270052" y="676910"/>
                  </a:lnTo>
                  <a:lnTo>
                    <a:pt x="224472" y="651510"/>
                  </a:lnTo>
                  <a:lnTo>
                    <a:pt x="190334" y="626110"/>
                  </a:lnTo>
                  <a:lnTo>
                    <a:pt x="183184" y="619760"/>
                  </a:lnTo>
                  <a:lnTo>
                    <a:pt x="191528" y="610870"/>
                  </a:lnTo>
                  <a:lnTo>
                    <a:pt x="192735" y="609600"/>
                  </a:lnTo>
                  <a:lnTo>
                    <a:pt x="193687" y="610870"/>
                  </a:lnTo>
                  <a:lnTo>
                    <a:pt x="193687" y="613410"/>
                  </a:lnTo>
                  <a:lnTo>
                    <a:pt x="194640" y="619760"/>
                  </a:lnTo>
                  <a:lnTo>
                    <a:pt x="197510" y="617220"/>
                  </a:lnTo>
                  <a:lnTo>
                    <a:pt x="220408" y="615950"/>
                  </a:lnTo>
                  <a:lnTo>
                    <a:pt x="228536" y="609600"/>
                  </a:lnTo>
                  <a:lnTo>
                    <a:pt x="259080" y="609600"/>
                  </a:lnTo>
                  <a:lnTo>
                    <a:pt x="252869" y="594360"/>
                  </a:lnTo>
                  <a:lnTo>
                    <a:pt x="249529" y="594360"/>
                  </a:lnTo>
                  <a:lnTo>
                    <a:pt x="249529" y="590550"/>
                  </a:lnTo>
                  <a:lnTo>
                    <a:pt x="261975" y="598170"/>
                  </a:lnTo>
                  <a:lnTo>
                    <a:pt x="274955" y="607060"/>
                  </a:lnTo>
                  <a:lnTo>
                    <a:pt x="288467" y="613410"/>
                  </a:lnTo>
                  <a:lnTo>
                    <a:pt x="302514" y="622300"/>
                  </a:lnTo>
                  <a:lnTo>
                    <a:pt x="346125" y="635000"/>
                  </a:lnTo>
                  <a:lnTo>
                    <a:pt x="368947" y="638810"/>
                  </a:lnTo>
                  <a:lnTo>
                    <a:pt x="392188" y="641350"/>
                  </a:lnTo>
                  <a:lnTo>
                    <a:pt x="392188" y="629920"/>
                  </a:lnTo>
                  <a:lnTo>
                    <a:pt x="370217" y="628650"/>
                  </a:lnTo>
                  <a:lnTo>
                    <a:pt x="348500" y="626110"/>
                  </a:lnTo>
                  <a:lnTo>
                    <a:pt x="307289" y="613410"/>
                  </a:lnTo>
                  <a:lnTo>
                    <a:pt x="273037" y="594360"/>
                  </a:lnTo>
                  <a:lnTo>
                    <a:pt x="240677" y="568960"/>
                  </a:lnTo>
                  <a:lnTo>
                    <a:pt x="236169" y="565150"/>
                  </a:lnTo>
                  <a:lnTo>
                    <a:pt x="242493" y="558800"/>
                  </a:lnTo>
                  <a:lnTo>
                    <a:pt x="286766" y="514350"/>
                  </a:lnTo>
                  <a:lnTo>
                    <a:pt x="299453" y="527050"/>
                  </a:lnTo>
                  <a:lnTo>
                    <a:pt x="313080" y="534670"/>
                  </a:lnTo>
                  <a:lnTo>
                    <a:pt x="327507" y="543560"/>
                  </a:lnTo>
                  <a:lnTo>
                    <a:pt x="342607" y="549910"/>
                  </a:lnTo>
                  <a:lnTo>
                    <a:pt x="348373" y="552450"/>
                  </a:lnTo>
                  <a:lnTo>
                    <a:pt x="359803" y="553720"/>
                  </a:lnTo>
                  <a:lnTo>
                    <a:pt x="358787" y="556260"/>
                  </a:lnTo>
                  <a:lnTo>
                    <a:pt x="358406" y="556260"/>
                  </a:lnTo>
                  <a:lnTo>
                    <a:pt x="359295" y="558800"/>
                  </a:lnTo>
                  <a:lnTo>
                    <a:pt x="354977" y="560070"/>
                  </a:lnTo>
                  <a:lnTo>
                    <a:pt x="351675" y="562610"/>
                  </a:lnTo>
                  <a:lnTo>
                    <a:pt x="349262" y="565150"/>
                  </a:lnTo>
                  <a:lnTo>
                    <a:pt x="344512" y="566420"/>
                  </a:lnTo>
                  <a:lnTo>
                    <a:pt x="343560" y="575310"/>
                  </a:lnTo>
                  <a:lnTo>
                    <a:pt x="341172" y="577850"/>
                  </a:lnTo>
                  <a:lnTo>
                    <a:pt x="341172" y="581660"/>
                  </a:lnTo>
                  <a:lnTo>
                    <a:pt x="338315" y="581660"/>
                  </a:lnTo>
                  <a:lnTo>
                    <a:pt x="338315" y="584200"/>
                  </a:lnTo>
                  <a:lnTo>
                    <a:pt x="334492" y="584200"/>
                  </a:lnTo>
                  <a:lnTo>
                    <a:pt x="336880" y="590550"/>
                  </a:lnTo>
                  <a:lnTo>
                    <a:pt x="339750" y="591820"/>
                  </a:lnTo>
                  <a:lnTo>
                    <a:pt x="345478" y="591820"/>
                  </a:lnTo>
                  <a:lnTo>
                    <a:pt x="343090" y="600710"/>
                  </a:lnTo>
                  <a:lnTo>
                    <a:pt x="346430" y="600710"/>
                  </a:lnTo>
                  <a:lnTo>
                    <a:pt x="347865" y="604520"/>
                  </a:lnTo>
                  <a:lnTo>
                    <a:pt x="351167" y="610870"/>
                  </a:lnTo>
                  <a:lnTo>
                    <a:pt x="352564" y="615950"/>
                  </a:lnTo>
                  <a:lnTo>
                    <a:pt x="355993" y="615950"/>
                  </a:lnTo>
                  <a:lnTo>
                    <a:pt x="357390" y="613410"/>
                  </a:lnTo>
                  <a:lnTo>
                    <a:pt x="359295" y="613410"/>
                  </a:lnTo>
                  <a:lnTo>
                    <a:pt x="360692" y="619760"/>
                  </a:lnTo>
                  <a:lnTo>
                    <a:pt x="376948" y="619760"/>
                  </a:lnTo>
                  <a:lnTo>
                    <a:pt x="376059" y="622300"/>
                  </a:lnTo>
                  <a:lnTo>
                    <a:pt x="392188" y="622300"/>
                  </a:lnTo>
                  <a:lnTo>
                    <a:pt x="392188" y="543560"/>
                  </a:lnTo>
                  <a:lnTo>
                    <a:pt x="385076" y="546100"/>
                  </a:lnTo>
                  <a:lnTo>
                    <a:pt x="381774" y="546100"/>
                  </a:lnTo>
                  <a:lnTo>
                    <a:pt x="380250" y="543560"/>
                  </a:lnTo>
                  <a:lnTo>
                    <a:pt x="377456" y="543560"/>
                  </a:lnTo>
                  <a:lnTo>
                    <a:pt x="375551" y="546100"/>
                  </a:lnTo>
                  <a:lnTo>
                    <a:pt x="361327" y="546100"/>
                  </a:lnTo>
                  <a:lnTo>
                    <a:pt x="347357" y="539750"/>
                  </a:lnTo>
                  <a:lnTo>
                    <a:pt x="332714" y="534670"/>
                  </a:lnTo>
                  <a:lnTo>
                    <a:pt x="318808" y="527050"/>
                  </a:lnTo>
                  <a:lnTo>
                    <a:pt x="305701" y="518160"/>
                  </a:lnTo>
                  <a:lnTo>
                    <a:pt x="301104" y="514350"/>
                  </a:lnTo>
                  <a:lnTo>
                    <a:pt x="293446" y="508000"/>
                  </a:lnTo>
                  <a:lnTo>
                    <a:pt x="299631" y="501713"/>
                  </a:lnTo>
                  <a:lnTo>
                    <a:pt x="339750" y="461010"/>
                  </a:lnTo>
                  <a:lnTo>
                    <a:pt x="350786" y="469900"/>
                  </a:lnTo>
                  <a:lnTo>
                    <a:pt x="362978" y="476250"/>
                  </a:lnTo>
                  <a:lnTo>
                    <a:pt x="376059" y="482600"/>
                  </a:lnTo>
                  <a:lnTo>
                    <a:pt x="389902" y="482600"/>
                  </a:lnTo>
                  <a:lnTo>
                    <a:pt x="389902" y="483870"/>
                  </a:lnTo>
                  <a:lnTo>
                    <a:pt x="388378" y="486410"/>
                  </a:lnTo>
                  <a:lnTo>
                    <a:pt x="389902" y="488950"/>
                  </a:lnTo>
                  <a:lnTo>
                    <a:pt x="392188" y="488950"/>
                  </a:lnTo>
                  <a:lnTo>
                    <a:pt x="392188" y="473710"/>
                  </a:lnTo>
                  <a:lnTo>
                    <a:pt x="383298" y="473710"/>
                  </a:lnTo>
                  <a:lnTo>
                    <a:pt x="370217" y="469900"/>
                  </a:lnTo>
                  <a:lnTo>
                    <a:pt x="357898" y="463550"/>
                  </a:lnTo>
                  <a:lnTo>
                    <a:pt x="354850" y="461010"/>
                  </a:lnTo>
                  <a:lnTo>
                    <a:pt x="346849" y="454660"/>
                  </a:lnTo>
                  <a:lnTo>
                    <a:pt x="347357" y="454660"/>
                  </a:lnTo>
                  <a:lnTo>
                    <a:pt x="349262" y="450850"/>
                  </a:lnTo>
                  <a:lnTo>
                    <a:pt x="352564" y="450850"/>
                  </a:lnTo>
                  <a:lnTo>
                    <a:pt x="353580" y="448310"/>
                  </a:lnTo>
                  <a:lnTo>
                    <a:pt x="364502" y="448310"/>
                  </a:lnTo>
                  <a:lnTo>
                    <a:pt x="365010" y="444500"/>
                  </a:lnTo>
                  <a:lnTo>
                    <a:pt x="370344" y="445770"/>
                  </a:lnTo>
                  <a:lnTo>
                    <a:pt x="370344" y="450850"/>
                  </a:lnTo>
                  <a:lnTo>
                    <a:pt x="374535" y="448310"/>
                  </a:lnTo>
                  <a:lnTo>
                    <a:pt x="377456" y="444500"/>
                  </a:lnTo>
                  <a:lnTo>
                    <a:pt x="381774" y="444500"/>
                  </a:lnTo>
                  <a:lnTo>
                    <a:pt x="382155" y="439420"/>
                  </a:lnTo>
                  <a:lnTo>
                    <a:pt x="382155" y="438150"/>
                  </a:lnTo>
                  <a:lnTo>
                    <a:pt x="384187" y="438150"/>
                  </a:lnTo>
                  <a:lnTo>
                    <a:pt x="384187" y="429260"/>
                  </a:lnTo>
                  <a:lnTo>
                    <a:pt x="390283" y="429260"/>
                  </a:lnTo>
                  <a:lnTo>
                    <a:pt x="390283" y="426720"/>
                  </a:lnTo>
                  <a:lnTo>
                    <a:pt x="389902" y="422910"/>
                  </a:lnTo>
                  <a:lnTo>
                    <a:pt x="391299" y="419100"/>
                  </a:lnTo>
                  <a:lnTo>
                    <a:pt x="390283" y="416560"/>
                  </a:lnTo>
                  <a:lnTo>
                    <a:pt x="387489" y="416560"/>
                  </a:lnTo>
                  <a:lnTo>
                    <a:pt x="388886" y="412750"/>
                  </a:lnTo>
                  <a:lnTo>
                    <a:pt x="390791" y="414020"/>
                  </a:lnTo>
                  <a:lnTo>
                    <a:pt x="393204" y="414020"/>
                  </a:lnTo>
                  <a:lnTo>
                    <a:pt x="389648" y="412750"/>
                  </a:lnTo>
                  <a:lnTo>
                    <a:pt x="387997" y="410210"/>
                  </a:lnTo>
                  <a:lnTo>
                    <a:pt x="385584" y="412750"/>
                  </a:lnTo>
                  <a:lnTo>
                    <a:pt x="383679" y="407670"/>
                  </a:lnTo>
                  <a:lnTo>
                    <a:pt x="377964" y="407670"/>
                  </a:lnTo>
                  <a:lnTo>
                    <a:pt x="377964" y="403860"/>
                  </a:lnTo>
                  <a:lnTo>
                    <a:pt x="376948" y="397510"/>
                  </a:lnTo>
                  <a:lnTo>
                    <a:pt x="370725" y="393700"/>
                  </a:lnTo>
                  <a:lnTo>
                    <a:pt x="366407" y="397510"/>
                  </a:lnTo>
                  <a:lnTo>
                    <a:pt x="365518" y="403860"/>
                  </a:lnTo>
                  <a:lnTo>
                    <a:pt x="365518" y="407670"/>
                  </a:lnTo>
                  <a:lnTo>
                    <a:pt x="361708" y="407670"/>
                  </a:lnTo>
                  <a:lnTo>
                    <a:pt x="361327" y="412750"/>
                  </a:lnTo>
                  <a:lnTo>
                    <a:pt x="360692" y="419100"/>
                  </a:lnTo>
                  <a:lnTo>
                    <a:pt x="357390" y="420370"/>
                  </a:lnTo>
                  <a:lnTo>
                    <a:pt x="357784" y="424421"/>
                  </a:lnTo>
                  <a:lnTo>
                    <a:pt x="357898" y="425450"/>
                  </a:lnTo>
                  <a:lnTo>
                    <a:pt x="349262" y="426720"/>
                  </a:lnTo>
                  <a:lnTo>
                    <a:pt x="348373" y="431800"/>
                  </a:lnTo>
                  <a:lnTo>
                    <a:pt x="344995" y="435610"/>
                  </a:lnTo>
                  <a:lnTo>
                    <a:pt x="343560" y="438150"/>
                  </a:lnTo>
                  <a:lnTo>
                    <a:pt x="341655" y="450850"/>
                  </a:lnTo>
                  <a:lnTo>
                    <a:pt x="335927" y="444500"/>
                  </a:lnTo>
                  <a:lnTo>
                    <a:pt x="333070" y="439420"/>
                  </a:lnTo>
                  <a:lnTo>
                    <a:pt x="333070" y="454660"/>
                  </a:lnTo>
                  <a:lnTo>
                    <a:pt x="286753" y="501662"/>
                  </a:lnTo>
                  <a:lnTo>
                    <a:pt x="280085" y="492760"/>
                  </a:lnTo>
                  <a:lnTo>
                    <a:pt x="280085" y="508000"/>
                  </a:lnTo>
                  <a:lnTo>
                    <a:pt x="229489" y="558800"/>
                  </a:lnTo>
                  <a:lnTo>
                    <a:pt x="222796" y="552450"/>
                  </a:lnTo>
                  <a:lnTo>
                    <a:pt x="219938" y="547370"/>
                  </a:lnTo>
                  <a:lnTo>
                    <a:pt x="220408" y="546100"/>
                  </a:lnTo>
                  <a:lnTo>
                    <a:pt x="221843" y="543560"/>
                  </a:lnTo>
                  <a:lnTo>
                    <a:pt x="227101" y="539750"/>
                  </a:lnTo>
                  <a:lnTo>
                    <a:pt x="220891" y="534670"/>
                  </a:lnTo>
                  <a:lnTo>
                    <a:pt x="221373" y="530860"/>
                  </a:lnTo>
                  <a:lnTo>
                    <a:pt x="218033" y="524510"/>
                  </a:lnTo>
                  <a:lnTo>
                    <a:pt x="210870" y="518160"/>
                  </a:lnTo>
                  <a:lnTo>
                    <a:pt x="212775" y="509270"/>
                  </a:lnTo>
                  <a:lnTo>
                    <a:pt x="212775" y="502920"/>
                  </a:lnTo>
                  <a:lnTo>
                    <a:pt x="206578" y="496570"/>
                  </a:lnTo>
                  <a:lnTo>
                    <a:pt x="215163" y="496570"/>
                  </a:lnTo>
                  <a:lnTo>
                    <a:pt x="218033" y="492760"/>
                  </a:lnTo>
                  <a:lnTo>
                    <a:pt x="213258" y="488950"/>
                  </a:lnTo>
                  <a:lnTo>
                    <a:pt x="212864" y="483870"/>
                  </a:lnTo>
                  <a:lnTo>
                    <a:pt x="212775" y="482600"/>
                  </a:lnTo>
                  <a:lnTo>
                    <a:pt x="206095" y="482600"/>
                  </a:lnTo>
                  <a:lnTo>
                    <a:pt x="205968" y="476250"/>
                  </a:lnTo>
                  <a:lnTo>
                    <a:pt x="205905" y="473710"/>
                  </a:lnTo>
                  <a:lnTo>
                    <a:pt x="205816" y="469900"/>
                  </a:lnTo>
                  <a:lnTo>
                    <a:pt x="205714" y="467360"/>
                  </a:lnTo>
                  <a:lnTo>
                    <a:pt x="205625" y="463550"/>
                  </a:lnTo>
                  <a:lnTo>
                    <a:pt x="190817" y="441960"/>
                  </a:lnTo>
                  <a:lnTo>
                    <a:pt x="188429" y="441960"/>
                  </a:lnTo>
                  <a:lnTo>
                    <a:pt x="190347" y="435610"/>
                  </a:lnTo>
                  <a:lnTo>
                    <a:pt x="193687" y="435610"/>
                  </a:lnTo>
                  <a:lnTo>
                    <a:pt x="189318" y="429260"/>
                  </a:lnTo>
                  <a:lnTo>
                    <a:pt x="189255" y="426720"/>
                  </a:lnTo>
                  <a:lnTo>
                    <a:pt x="189179" y="425450"/>
                  </a:lnTo>
                  <a:lnTo>
                    <a:pt x="189090" y="424421"/>
                  </a:lnTo>
                  <a:lnTo>
                    <a:pt x="188976" y="422910"/>
                  </a:lnTo>
                  <a:lnTo>
                    <a:pt x="188912" y="420370"/>
                  </a:lnTo>
                  <a:lnTo>
                    <a:pt x="197510" y="419100"/>
                  </a:lnTo>
                  <a:lnTo>
                    <a:pt x="199415" y="416560"/>
                  </a:lnTo>
                  <a:lnTo>
                    <a:pt x="203708" y="416560"/>
                  </a:lnTo>
                  <a:lnTo>
                    <a:pt x="203606" y="414020"/>
                  </a:lnTo>
                  <a:lnTo>
                    <a:pt x="203555" y="412750"/>
                  </a:lnTo>
                  <a:lnTo>
                    <a:pt x="203466" y="410210"/>
                  </a:lnTo>
                  <a:lnTo>
                    <a:pt x="203352" y="407670"/>
                  </a:lnTo>
                  <a:lnTo>
                    <a:pt x="203238" y="406400"/>
                  </a:lnTo>
                  <a:lnTo>
                    <a:pt x="204190" y="403860"/>
                  </a:lnTo>
                  <a:lnTo>
                    <a:pt x="235216" y="403860"/>
                  </a:lnTo>
                  <a:lnTo>
                    <a:pt x="236651" y="412750"/>
                  </a:lnTo>
                  <a:lnTo>
                    <a:pt x="231394" y="419100"/>
                  </a:lnTo>
                  <a:lnTo>
                    <a:pt x="227101" y="419100"/>
                  </a:lnTo>
                  <a:lnTo>
                    <a:pt x="227101" y="425450"/>
                  </a:lnTo>
                  <a:lnTo>
                    <a:pt x="231876" y="426720"/>
                  </a:lnTo>
                  <a:lnTo>
                    <a:pt x="235216" y="426720"/>
                  </a:lnTo>
                  <a:lnTo>
                    <a:pt x="233781" y="435610"/>
                  </a:lnTo>
                  <a:lnTo>
                    <a:pt x="229006" y="429260"/>
                  </a:lnTo>
                  <a:lnTo>
                    <a:pt x="222796" y="429260"/>
                  </a:lnTo>
                  <a:lnTo>
                    <a:pt x="230924" y="435610"/>
                  </a:lnTo>
                  <a:lnTo>
                    <a:pt x="230441" y="435610"/>
                  </a:lnTo>
                  <a:lnTo>
                    <a:pt x="237121" y="438150"/>
                  </a:lnTo>
                  <a:lnTo>
                    <a:pt x="235686" y="431800"/>
                  </a:lnTo>
                  <a:lnTo>
                    <a:pt x="239026" y="429260"/>
                  </a:lnTo>
                  <a:lnTo>
                    <a:pt x="240944" y="435610"/>
                  </a:lnTo>
                  <a:lnTo>
                    <a:pt x="242849" y="444500"/>
                  </a:lnTo>
                  <a:lnTo>
                    <a:pt x="245719" y="452120"/>
                  </a:lnTo>
                  <a:lnTo>
                    <a:pt x="251955" y="467360"/>
                  </a:lnTo>
                  <a:lnTo>
                    <a:pt x="259854" y="482600"/>
                  </a:lnTo>
                  <a:lnTo>
                    <a:pt x="269278" y="495300"/>
                  </a:lnTo>
                  <a:lnTo>
                    <a:pt x="280085" y="508000"/>
                  </a:lnTo>
                  <a:lnTo>
                    <a:pt x="280085" y="492760"/>
                  </a:lnTo>
                  <a:lnTo>
                    <a:pt x="276733" y="488950"/>
                  </a:lnTo>
                  <a:lnTo>
                    <a:pt x="268084" y="476250"/>
                  </a:lnTo>
                  <a:lnTo>
                    <a:pt x="250901" y="438150"/>
                  </a:lnTo>
                  <a:lnTo>
                    <a:pt x="248094" y="422910"/>
                  </a:lnTo>
                  <a:lnTo>
                    <a:pt x="251434" y="425450"/>
                  </a:lnTo>
                  <a:lnTo>
                    <a:pt x="255257" y="429260"/>
                  </a:lnTo>
                  <a:lnTo>
                    <a:pt x="255257" y="431800"/>
                  </a:lnTo>
                  <a:lnTo>
                    <a:pt x="271487" y="431800"/>
                  </a:lnTo>
                  <a:lnTo>
                    <a:pt x="275780" y="435610"/>
                  </a:lnTo>
                  <a:lnTo>
                    <a:pt x="277215" y="441960"/>
                  </a:lnTo>
                  <a:lnTo>
                    <a:pt x="281990" y="435610"/>
                  </a:lnTo>
                  <a:lnTo>
                    <a:pt x="291058" y="441960"/>
                  </a:lnTo>
                  <a:lnTo>
                    <a:pt x="284378" y="444500"/>
                  </a:lnTo>
                  <a:lnTo>
                    <a:pt x="290576" y="448310"/>
                  </a:lnTo>
                  <a:lnTo>
                    <a:pt x="290576" y="452120"/>
                  </a:lnTo>
                  <a:lnTo>
                    <a:pt x="295833" y="450850"/>
                  </a:lnTo>
                  <a:lnTo>
                    <a:pt x="295833" y="457200"/>
                  </a:lnTo>
                  <a:lnTo>
                    <a:pt x="297268" y="450850"/>
                  </a:lnTo>
                  <a:lnTo>
                    <a:pt x="296049" y="448310"/>
                  </a:lnTo>
                  <a:lnTo>
                    <a:pt x="298691" y="445770"/>
                  </a:lnTo>
                  <a:lnTo>
                    <a:pt x="301663" y="448310"/>
                  </a:lnTo>
                  <a:lnTo>
                    <a:pt x="301561" y="452120"/>
                  </a:lnTo>
                  <a:lnTo>
                    <a:pt x="299173" y="454660"/>
                  </a:lnTo>
                  <a:lnTo>
                    <a:pt x="302996" y="458470"/>
                  </a:lnTo>
                  <a:lnTo>
                    <a:pt x="303466" y="467360"/>
                  </a:lnTo>
                  <a:lnTo>
                    <a:pt x="312064" y="467360"/>
                  </a:lnTo>
                  <a:lnTo>
                    <a:pt x="309676" y="457200"/>
                  </a:lnTo>
                  <a:lnTo>
                    <a:pt x="313969" y="454660"/>
                  </a:lnTo>
                  <a:lnTo>
                    <a:pt x="313969" y="452120"/>
                  </a:lnTo>
                  <a:lnTo>
                    <a:pt x="316826" y="454660"/>
                  </a:lnTo>
                  <a:lnTo>
                    <a:pt x="316230" y="452120"/>
                  </a:lnTo>
                  <a:lnTo>
                    <a:pt x="314744" y="445770"/>
                  </a:lnTo>
                  <a:lnTo>
                    <a:pt x="314452" y="444500"/>
                  </a:lnTo>
                  <a:lnTo>
                    <a:pt x="318744" y="439420"/>
                  </a:lnTo>
                  <a:lnTo>
                    <a:pt x="321132" y="438150"/>
                  </a:lnTo>
                  <a:lnTo>
                    <a:pt x="324472" y="444500"/>
                  </a:lnTo>
                  <a:lnTo>
                    <a:pt x="328295" y="450850"/>
                  </a:lnTo>
                  <a:lnTo>
                    <a:pt x="333070" y="454660"/>
                  </a:lnTo>
                  <a:lnTo>
                    <a:pt x="333070" y="439420"/>
                  </a:lnTo>
                  <a:lnTo>
                    <a:pt x="331635" y="438150"/>
                  </a:lnTo>
                  <a:lnTo>
                    <a:pt x="330098" y="435610"/>
                  </a:lnTo>
                  <a:lnTo>
                    <a:pt x="327812" y="431800"/>
                  </a:lnTo>
                  <a:lnTo>
                    <a:pt x="328764" y="426720"/>
                  </a:lnTo>
                  <a:lnTo>
                    <a:pt x="328764" y="425450"/>
                  </a:lnTo>
                  <a:lnTo>
                    <a:pt x="324942" y="422910"/>
                  </a:lnTo>
                  <a:lnTo>
                    <a:pt x="327342" y="419100"/>
                  </a:lnTo>
                  <a:lnTo>
                    <a:pt x="334975" y="426720"/>
                  </a:lnTo>
                  <a:lnTo>
                    <a:pt x="329323" y="414020"/>
                  </a:lnTo>
                  <a:lnTo>
                    <a:pt x="328764" y="412750"/>
                  </a:lnTo>
                  <a:lnTo>
                    <a:pt x="325424" y="410210"/>
                  </a:lnTo>
                  <a:lnTo>
                    <a:pt x="321602" y="410210"/>
                  </a:lnTo>
                  <a:lnTo>
                    <a:pt x="321132" y="406400"/>
                  </a:lnTo>
                  <a:lnTo>
                    <a:pt x="320763" y="403860"/>
                  </a:lnTo>
                  <a:lnTo>
                    <a:pt x="320649" y="393700"/>
                  </a:lnTo>
                  <a:lnTo>
                    <a:pt x="321132" y="393700"/>
                  </a:lnTo>
                  <a:lnTo>
                    <a:pt x="322072" y="391172"/>
                  </a:lnTo>
                  <a:lnTo>
                    <a:pt x="323037" y="393700"/>
                  </a:lnTo>
                  <a:lnTo>
                    <a:pt x="325424" y="393700"/>
                  </a:lnTo>
                  <a:lnTo>
                    <a:pt x="329247" y="397510"/>
                  </a:lnTo>
                  <a:lnTo>
                    <a:pt x="329730" y="400050"/>
                  </a:lnTo>
                  <a:lnTo>
                    <a:pt x="327342" y="400050"/>
                  </a:lnTo>
                  <a:lnTo>
                    <a:pt x="326859" y="403860"/>
                  </a:lnTo>
                  <a:lnTo>
                    <a:pt x="327812" y="407670"/>
                  </a:lnTo>
                  <a:lnTo>
                    <a:pt x="331152" y="407670"/>
                  </a:lnTo>
                  <a:lnTo>
                    <a:pt x="332587" y="403860"/>
                  </a:lnTo>
                  <a:lnTo>
                    <a:pt x="340702" y="403860"/>
                  </a:lnTo>
                  <a:lnTo>
                    <a:pt x="343090" y="406400"/>
                  </a:lnTo>
                  <a:lnTo>
                    <a:pt x="344043" y="403860"/>
                  </a:lnTo>
                  <a:lnTo>
                    <a:pt x="345478" y="400050"/>
                  </a:lnTo>
                  <a:lnTo>
                    <a:pt x="340220" y="397510"/>
                  </a:lnTo>
                  <a:lnTo>
                    <a:pt x="345478" y="393700"/>
                  </a:lnTo>
                  <a:lnTo>
                    <a:pt x="346849" y="394970"/>
                  </a:lnTo>
                  <a:lnTo>
                    <a:pt x="348754" y="397510"/>
                  </a:lnTo>
                  <a:lnTo>
                    <a:pt x="352552" y="391172"/>
                  </a:lnTo>
                  <a:lnTo>
                    <a:pt x="354977" y="393700"/>
                  </a:lnTo>
                  <a:lnTo>
                    <a:pt x="353771" y="391172"/>
                  </a:lnTo>
                  <a:lnTo>
                    <a:pt x="352564" y="388620"/>
                  </a:lnTo>
                  <a:lnTo>
                    <a:pt x="349770" y="384810"/>
                  </a:lnTo>
                  <a:lnTo>
                    <a:pt x="354469" y="381000"/>
                  </a:lnTo>
                  <a:lnTo>
                    <a:pt x="353580" y="375920"/>
                  </a:lnTo>
                  <a:lnTo>
                    <a:pt x="359803" y="378460"/>
                  </a:lnTo>
                  <a:lnTo>
                    <a:pt x="360311" y="372110"/>
                  </a:lnTo>
                  <a:lnTo>
                    <a:pt x="354469" y="369570"/>
                  </a:lnTo>
                  <a:lnTo>
                    <a:pt x="353072" y="375920"/>
                  </a:lnTo>
                  <a:lnTo>
                    <a:pt x="348373" y="372110"/>
                  </a:lnTo>
                  <a:lnTo>
                    <a:pt x="353072" y="368300"/>
                  </a:lnTo>
                  <a:lnTo>
                    <a:pt x="354342" y="368300"/>
                  </a:lnTo>
                  <a:lnTo>
                    <a:pt x="355485" y="365760"/>
                  </a:lnTo>
                  <a:lnTo>
                    <a:pt x="355485" y="361950"/>
                  </a:lnTo>
                  <a:lnTo>
                    <a:pt x="357898" y="361950"/>
                  </a:lnTo>
                  <a:lnTo>
                    <a:pt x="358406" y="356870"/>
                  </a:lnTo>
                  <a:lnTo>
                    <a:pt x="364502" y="356870"/>
                  </a:lnTo>
                  <a:lnTo>
                    <a:pt x="369836" y="355600"/>
                  </a:lnTo>
                  <a:lnTo>
                    <a:pt x="370725" y="353060"/>
                  </a:lnTo>
                  <a:lnTo>
                    <a:pt x="376440" y="353060"/>
                  </a:lnTo>
                  <a:lnTo>
                    <a:pt x="384568" y="344170"/>
                  </a:lnTo>
                  <a:lnTo>
                    <a:pt x="383679" y="342900"/>
                  </a:lnTo>
                  <a:lnTo>
                    <a:pt x="378853" y="342900"/>
                  </a:lnTo>
                  <a:lnTo>
                    <a:pt x="383679" y="337820"/>
                  </a:lnTo>
                  <a:lnTo>
                    <a:pt x="383806" y="336550"/>
                  </a:lnTo>
                  <a:lnTo>
                    <a:pt x="384568" y="331470"/>
                  </a:lnTo>
                  <a:lnTo>
                    <a:pt x="380250" y="331470"/>
                  </a:lnTo>
                  <a:lnTo>
                    <a:pt x="379361" y="323850"/>
                  </a:lnTo>
                  <a:lnTo>
                    <a:pt x="385076" y="321310"/>
                  </a:lnTo>
                  <a:lnTo>
                    <a:pt x="396125" y="321310"/>
                  </a:lnTo>
                  <a:lnTo>
                    <a:pt x="396125" y="323850"/>
                  </a:lnTo>
                  <a:lnTo>
                    <a:pt x="397014" y="331470"/>
                  </a:lnTo>
                  <a:lnTo>
                    <a:pt x="392696" y="330200"/>
                  </a:lnTo>
                  <a:lnTo>
                    <a:pt x="389902" y="330200"/>
                  </a:lnTo>
                  <a:lnTo>
                    <a:pt x="388378" y="327660"/>
                  </a:lnTo>
                  <a:lnTo>
                    <a:pt x="386092" y="327660"/>
                  </a:lnTo>
                  <a:lnTo>
                    <a:pt x="386092" y="336550"/>
                  </a:lnTo>
                  <a:lnTo>
                    <a:pt x="390283" y="340360"/>
                  </a:lnTo>
                  <a:lnTo>
                    <a:pt x="394601" y="340360"/>
                  </a:lnTo>
                  <a:lnTo>
                    <a:pt x="395617" y="344170"/>
                  </a:lnTo>
                  <a:lnTo>
                    <a:pt x="405650" y="346710"/>
                  </a:lnTo>
                  <a:lnTo>
                    <a:pt x="406539" y="346710"/>
                  </a:lnTo>
                  <a:lnTo>
                    <a:pt x="412762" y="349250"/>
                  </a:lnTo>
                  <a:lnTo>
                    <a:pt x="424192" y="359410"/>
                  </a:lnTo>
                  <a:lnTo>
                    <a:pt x="423303" y="363220"/>
                  </a:lnTo>
                  <a:lnTo>
                    <a:pt x="421398" y="365760"/>
                  </a:lnTo>
                  <a:lnTo>
                    <a:pt x="422287" y="368300"/>
                  </a:lnTo>
                  <a:lnTo>
                    <a:pt x="416064" y="365760"/>
                  </a:lnTo>
                  <a:lnTo>
                    <a:pt x="416064" y="368300"/>
                  </a:lnTo>
                  <a:lnTo>
                    <a:pt x="418985" y="368300"/>
                  </a:lnTo>
                  <a:lnTo>
                    <a:pt x="421779" y="369570"/>
                  </a:lnTo>
                  <a:lnTo>
                    <a:pt x="425589" y="363220"/>
                  </a:lnTo>
                  <a:lnTo>
                    <a:pt x="430415" y="359410"/>
                  </a:lnTo>
                  <a:lnTo>
                    <a:pt x="432320" y="365760"/>
                  </a:lnTo>
                  <a:lnTo>
                    <a:pt x="433336" y="369570"/>
                  </a:lnTo>
                  <a:lnTo>
                    <a:pt x="430923" y="368300"/>
                  </a:lnTo>
                  <a:lnTo>
                    <a:pt x="430923" y="374650"/>
                  </a:lnTo>
                  <a:lnTo>
                    <a:pt x="433336" y="374650"/>
                  </a:lnTo>
                  <a:lnTo>
                    <a:pt x="437146" y="381000"/>
                  </a:lnTo>
                  <a:lnTo>
                    <a:pt x="431431" y="382270"/>
                  </a:lnTo>
                  <a:lnTo>
                    <a:pt x="430415" y="387350"/>
                  </a:lnTo>
                  <a:lnTo>
                    <a:pt x="429006" y="391172"/>
                  </a:lnTo>
                  <a:lnTo>
                    <a:pt x="430923" y="391172"/>
                  </a:lnTo>
                  <a:lnTo>
                    <a:pt x="432320" y="393700"/>
                  </a:lnTo>
                  <a:lnTo>
                    <a:pt x="433336" y="393700"/>
                  </a:lnTo>
                  <a:lnTo>
                    <a:pt x="433336" y="397510"/>
                  </a:lnTo>
                  <a:lnTo>
                    <a:pt x="435622" y="397510"/>
                  </a:lnTo>
                  <a:lnTo>
                    <a:pt x="435622" y="403860"/>
                  </a:lnTo>
                  <a:lnTo>
                    <a:pt x="438035" y="403860"/>
                  </a:lnTo>
                  <a:lnTo>
                    <a:pt x="438035" y="416560"/>
                  </a:lnTo>
                  <a:lnTo>
                    <a:pt x="440956" y="419100"/>
                  </a:lnTo>
                  <a:lnTo>
                    <a:pt x="445655" y="416560"/>
                  </a:lnTo>
                  <a:lnTo>
                    <a:pt x="445655" y="327660"/>
                  </a:lnTo>
                  <a:lnTo>
                    <a:pt x="438035" y="321310"/>
                  </a:lnTo>
                  <a:lnTo>
                    <a:pt x="430415" y="318770"/>
                  </a:lnTo>
                  <a:lnTo>
                    <a:pt x="431812" y="317500"/>
                  </a:lnTo>
                  <a:lnTo>
                    <a:pt x="433717" y="317500"/>
                  </a:lnTo>
                  <a:lnTo>
                    <a:pt x="434733" y="314960"/>
                  </a:lnTo>
                  <a:lnTo>
                    <a:pt x="436130" y="311150"/>
                  </a:lnTo>
                  <a:lnTo>
                    <a:pt x="437146" y="302260"/>
                  </a:lnTo>
                  <a:lnTo>
                    <a:pt x="430923" y="302260"/>
                  </a:lnTo>
                  <a:lnTo>
                    <a:pt x="430415" y="304800"/>
                  </a:lnTo>
                  <a:lnTo>
                    <a:pt x="429907" y="306070"/>
                  </a:lnTo>
                  <a:lnTo>
                    <a:pt x="425589" y="308610"/>
                  </a:lnTo>
                  <a:lnTo>
                    <a:pt x="422795" y="308610"/>
                  </a:lnTo>
                  <a:lnTo>
                    <a:pt x="423684" y="311150"/>
                  </a:lnTo>
                  <a:lnTo>
                    <a:pt x="425208" y="312420"/>
                  </a:lnTo>
                  <a:lnTo>
                    <a:pt x="421398" y="312420"/>
                  </a:lnTo>
                  <a:lnTo>
                    <a:pt x="421779" y="314960"/>
                  </a:lnTo>
                  <a:lnTo>
                    <a:pt x="415175" y="314960"/>
                  </a:lnTo>
                  <a:lnTo>
                    <a:pt x="401840" y="311150"/>
                  </a:lnTo>
                  <a:lnTo>
                    <a:pt x="401840" y="247650"/>
                  </a:lnTo>
                  <a:lnTo>
                    <a:pt x="442480" y="254000"/>
                  </a:lnTo>
                  <a:lnTo>
                    <a:pt x="479183" y="270510"/>
                  </a:lnTo>
                  <a:lnTo>
                    <a:pt x="500646" y="287020"/>
                  </a:lnTo>
                  <a:lnTo>
                    <a:pt x="500646" y="275907"/>
                  </a:lnTo>
                  <a:lnTo>
                    <a:pt x="472071" y="255270"/>
                  </a:lnTo>
                  <a:lnTo>
                    <a:pt x="449757" y="247650"/>
                  </a:lnTo>
                  <a:lnTo>
                    <a:pt x="431177" y="241300"/>
                  </a:lnTo>
                  <a:lnTo>
                    <a:pt x="401840" y="236220"/>
                  </a:lnTo>
                  <a:lnTo>
                    <a:pt x="401840" y="165100"/>
                  </a:lnTo>
                  <a:lnTo>
                    <a:pt x="423430" y="166370"/>
                  </a:lnTo>
                  <a:lnTo>
                    <a:pt x="444639" y="171450"/>
                  </a:lnTo>
                  <a:lnTo>
                    <a:pt x="465340" y="175260"/>
                  </a:lnTo>
                  <a:lnTo>
                    <a:pt x="485279" y="184150"/>
                  </a:lnTo>
                  <a:lnTo>
                    <a:pt x="492391" y="185420"/>
                  </a:lnTo>
                  <a:lnTo>
                    <a:pt x="499630" y="190500"/>
                  </a:lnTo>
                  <a:lnTo>
                    <a:pt x="506361" y="194310"/>
                  </a:lnTo>
                  <a:lnTo>
                    <a:pt x="515124" y="196850"/>
                  </a:lnTo>
                  <a:lnTo>
                    <a:pt x="523633" y="203200"/>
                  </a:lnTo>
                  <a:lnTo>
                    <a:pt x="531761" y="209550"/>
                  </a:lnTo>
                  <a:lnTo>
                    <a:pt x="539762" y="215900"/>
                  </a:lnTo>
                  <a:lnTo>
                    <a:pt x="540270" y="217170"/>
                  </a:lnTo>
                  <a:lnTo>
                    <a:pt x="543572" y="219710"/>
                  </a:lnTo>
                  <a:lnTo>
                    <a:pt x="546366" y="219710"/>
                  </a:lnTo>
                  <a:lnTo>
                    <a:pt x="547890" y="222250"/>
                  </a:lnTo>
                  <a:lnTo>
                    <a:pt x="549287" y="222250"/>
                  </a:lnTo>
                  <a:lnTo>
                    <a:pt x="549287" y="226060"/>
                  </a:lnTo>
                  <a:lnTo>
                    <a:pt x="552081" y="226060"/>
                  </a:lnTo>
                  <a:lnTo>
                    <a:pt x="556399" y="228600"/>
                  </a:lnTo>
                  <a:lnTo>
                    <a:pt x="556907" y="232410"/>
                  </a:lnTo>
                  <a:lnTo>
                    <a:pt x="556907" y="191770"/>
                  </a:lnTo>
                  <a:lnTo>
                    <a:pt x="552589" y="190500"/>
                  </a:lnTo>
                  <a:lnTo>
                    <a:pt x="549795" y="191770"/>
                  </a:lnTo>
                  <a:lnTo>
                    <a:pt x="542175" y="187960"/>
                  </a:lnTo>
                  <a:lnTo>
                    <a:pt x="542556" y="184150"/>
                  </a:lnTo>
                  <a:lnTo>
                    <a:pt x="543064" y="181610"/>
                  </a:lnTo>
                  <a:lnTo>
                    <a:pt x="528332" y="168910"/>
                  </a:lnTo>
                  <a:lnTo>
                    <a:pt x="523506" y="165100"/>
                  </a:lnTo>
                  <a:lnTo>
                    <a:pt x="521601" y="171450"/>
                  </a:lnTo>
                  <a:lnTo>
                    <a:pt x="520204" y="171450"/>
                  </a:lnTo>
                  <a:lnTo>
                    <a:pt x="524903" y="175260"/>
                  </a:lnTo>
                  <a:lnTo>
                    <a:pt x="524395" y="171450"/>
                  </a:lnTo>
                  <a:lnTo>
                    <a:pt x="530237" y="177800"/>
                  </a:lnTo>
                  <a:lnTo>
                    <a:pt x="535444" y="179070"/>
                  </a:lnTo>
                  <a:lnTo>
                    <a:pt x="533539" y="181610"/>
                  </a:lnTo>
                  <a:lnTo>
                    <a:pt x="531634" y="185420"/>
                  </a:lnTo>
                  <a:lnTo>
                    <a:pt x="529221" y="185420"/>
                  </a:lnTo>
                  <a:lnTo>
                    <a:pt x="532142" y="190500"/>
                  </a:lnTo>
                  <a:lnTo>
                    <a:pt x="536460" y="190500"/>
                  </a:lnTo>
                  <a:lnTo>
                    <a:pt x="536587" y="191770"/>
                  </a:lnTo>
                  <a:lnTo>
                    <a:pt x="536714" y="194310"/>
                  </a:lnTo>
                  <a:lnTo>
                    <a:pt x="536841" y="196850"/>
                  </a:lnTo>
                  <a:lnTo>
                    <a:pt x="542175" y="198120"/>
                  </a:lnTo>
                  <a:lnTo>
                    <a:pt x="544080" y="203200"/>
                  </a:lnTo>
                  <a:lnTo>
                    <a:pt x="544080" y="204470"/>
                  </a:lnTo>
                  <a:lnTo>
                    <a:pt x="543572" y="207010"/>
                  </a:lnTo>
                  <a:lnTo>
                    <a:pt x="536968" y="200660"/>
                  </a:lnTo>
                  <a:lnTo>
                    <a:pt x="530110" y="196850"/>
                  </a:lnTo>
                  <a:lnTo>
                    <a:pt x="522998" y="190500"/>
                  </a:lnTo>
                  <a:lnTo>
                    <a:pt x="515886" y="187960"/>
                  </a:lnTo>
                  <a:lnTo>
                    <a:pt x="515886" y="185420"/>
                  </a:lnTo>
                  <a:lnTo>
                    <a:pt x="515251" y="184150"/>
                  </a:lnTo>
                  <a:lnTo>
                    <a:pt x="514870" y="181610"/>
                  </a:lnTo>
                  <a:lnTo>
                    <a:pt x="519188" y="181610"/>
                  </a:lnTo>
                  <a:lnTo>
                    <a:pt x="521093" y="184150"/>
                  </a:lnTo>
                  <a:lnTo>
                    <a:pt x="524903" y="184150"/>
                  </a:lnTo>
                  <a:lnTo>
                    <a:pt x="525538" y="181610"/>
                  </a:lnTo>
                  <a:lnTo>
                    <a:pt x="525919" y="179070"/>
                  </a:lnTo>
                  <a:lnTo>
                    <a:pt x="520204" y="175260"/>
                  </a:lnTo>
                  <a:lnTo>
                    <a:pt x="515886" y="175260"/>
                  </a:lnTo>
                  <a:lnTo>
                    <a:pt x="515378" y="179070"/>
                  </a:lnTo>
                  <a:lnTo>
                    <a:pt x="509663" y="177800"/>
                  </a:lnTo>
                  <a:lnTo>
                    <a:pt x="509155" y="177800"/>
                  </a:lnTo>
                  <a:lnTo>
                    <a:pt x="506742" y="175260"/>
                  </a:lnTo>
                  <a:lnTo>
                    <a:pt x="507250" y="181610"/>
                  </a:lnTo>
                  <a:lnTo>
                    <a:pt x="507758" y="184150"/>
                  </a:lnTo>
                  <a:lnTo>
                    <a:pt x="501535" y="179070"/>
                  </a:lnTo>
                  <a:lnTo>
                    <a:pt x="495312" y="177800"/>
                  </a:lnTo>
                  <a:lnTo>
                    <a:pt x="488581" y="175260"/>
                  </a:lnTo>
                  <a:lnTo>
                    <a:pt x="467880" y="166370"/>
                  </a:lnTo>
                  <a:lnTo>
                    <a:pt x="463550" y="165100"/>
                  </a:lnTo>
                  <a:lnTo>
                    <a:pt x="446290" y="160020"/>
                  </a:lnTo>
                  <a:lnTo>
                    <a:pt x="424192" y="158750"/>
                  </a:lnTo>
                  <a:lnTo>
                    <a:pt x="401840" y="156210"/>
                  </a:lnTo>
                  <a:lnTo>
                    <a:pt x="401840" y="120650"/>
                  </a:lnTo>
                  <a:lnTo>
                    <a:pt x="405650" y="120650"/>
                  </a:lnTo>
                  <a:lnTo>
                    <a:pt x="405650" y="118110"/>
                  </a:lnTo>
                  <a:lnTo>
                    <a:pt x="406031" y="115570"/>
                  </a:lnTo>
                  <a:lnTo>
                    <a:pt x="411365" y="115570"/>
                  </a:lnTo>
                  <a:lnTo>
                    <a:pt x="408444" y="111760"/>
                  </a:lnTo>
                  <a:lnTo>
                    <a:pt x="402729" y="111760"/>
                  </a:lnTo>
                  <a:lnTo>
                    <a:pt x="401840" y="107950"/>
                  </a:lnTo>
                  <a:lnTo>
                    <a:pt x="401840" y="92710"/>
                  </a:lnTo>
                  <a:lnTo>
                    <a:pt x="430542" y="92710"/>
                  </a:lnTo>
                  <a:lnTo>
                    <a:pt x="485914" y="105410"/>
                  </a:lnTo>
                  <a:lnTo>
                    <a:pt x="525411" y="120650"/>
                  </a:lnTo>
                  <a:lnTo>
                    <a:pt x="532142" y="121920"/>
                  </a:lnTo>
                  <a:lnTo>
                    <a:pt x="531126" y="124460"/>
                  </a:lnTo>
                  <a:lnTo>
                    <a:pt x="528332" y="124460"/>
                  </a:lnTo>
                  <a:lnTo>
                    <a:pt x="529221" y="130810"/>
                  </a:lnTo>
                  <a:lnTo>
                    <a:pt x="537349" y="130810"/>
                  </a:lnTo>
                  <a:lnTo>
                    <a:pt x="537349" y="134620"/>
                  </a:lnTo>
                  <a:lnTo>
                    <a:pt x="543572" y="134620"/>
                  </a:lnTo>
                  <a:lnTo>
                    <a:pt x="545985" y="143510"/>
                  </a:lnTo>
                  <a:lnTo>
                    <a:pt x="544461" y="146050"/>
                  </a:lnTo>
                  <a:lnTo>
                    <a:pt x="547382" y="146050"/>
                  </a:lnTo>
                  <a:lnTo>
                    <a:pt x="547382" y="152400"/>
                  </a:lnTo>
                  <a:lnTo>
                    <a:pt x="546874" y="153670"/>
                  </a:lnTo>
                  <a:lnTo>
                    <a:pt x="545985" y="156210"/>
                  </a:lnTo>
                  <a:lnTo>
                    <a:pt x="552081" y="158750"/>
                  </a:lnTo>
                  <a:lnTo>
                    <a:pt x="553605" y="160020"/>
                  </a:lnTo>
                  <a:lnTo>
                    <a:pt x="555002" y="162560"/>
                  </a:lnTo>
                  <a:lnTo>
                    <a:pt x="552589" y="171450"/>
                  </a:lnTo>
                  <a:lnTo>
                    <a:pt x="550176" y="171450"/>
                  </a:lnTo>
                  <a:lnTo>
                    <a:pt x="554494" y="172720"/>
                  </a:lnTo>
                  <a:lnTo>
                    <a:pt x="554494" y="175260"/>
                  </a:lnTo>
                  <a:lnTo>
                    <a:pt x="553986" y="177800"/>
                  </a:lnTo>
                  <a:lnTo>
                    <a:pt x="555510" y="175260"/>
                  </a:lnTo>
                  <a:lnTo>
                    <a:pt x="555891" y="177800"/>
                  </a:lnTo>
                  <a:lnTo>
                    <a:pt x="556399" y="181610"/>
                  </a:lnTo>
                  <a:lnTo>
                    <a:pt x="556780" y="185420"/>
                  </a:lnTo>
                  <a:lnTo>
                    <a:pt x="556780" y="187960"/>
                  </a:lnTo>
                  <a:lnTo>
                    <a:pt x="562622" y="187960"/>
                  </a:lnTo>
                  <a:lnTo>
                    <a:pt x="563638" y="184150"/>
                  </a:lnTo>
                  <a:lnTo>
                    <a:pt x="574052" y="184150"/>
                  </a:lnTo>
                  <a:lnTo>
                    <a:pt x="582180" y="185420"/>
                  </a:lnTo>
                  <a:lnTo>
                    <a:pt x="587387" y="196850"/>
                  </a:lnTo>
                  <a:lnTo>
                    <a:pt x="587387" y="121920"/>
                  </a:lnTo>
                  <a:lnTo>
                    <a:pt x="585990" y="120650"/>
                  </a:lnTo>
                  <a:lnTo>
                    <a:pt x="583577" y="115570"/>
                  </a:lnTo>
                  <a:lnTo>
                    <a:pt x="582688" y="114300"/>
                  </a:lnTo>
                  <a:lnTo>
                    <a:pt x="572655" y="114300"/>
                  </a:lnTo>
                  <a:lnTo>
                    <a:pt x="570242" y="111760"/>
                  </a:lnTo>
                  <a:lnTo>
                    <a:pt x="566432" y="111760"/>
                  </a:lnTo>
                  <a:lnTo>
                    <a:pt x="563638" y="109220"/>
                  </a:lnTo>
                  <a:lnTo>
                    <a:pt x="562241" y="111760"/>
                  </a:lnTo>
                  <a:lnTo>
                    <a:pt x="554494" y="111760"/>
                  </a:lnTo>
                  <a:lnTo>
                    <a:pt x="554494" y="114300"/>
                  </a:lnTo>
                  <a:lnTo>
                    <a:pt x="552081" y="115570"/>
                  </a:lnTo>
                  <a:lnTo>
                    <a:pt x="540270" y="115570"/>
                  </a:lnTo>
                  <a:lnTo>
                    <a:pt x="534174" y="111760"/>
                  </a:lnTo>
                  <a:lnTo>
                    <a:pt x="515886" y="105410"/>
                  </a:lnTo>
                  <a:lnTo>
                    <a:pt x="488454" y="95250"/>
                  </a:lnTo>
                  <a:lnTo>
                    <a:pt x="477177" y="92710"/>
                  </a:lnTo>
                  <a:lnTo>
                    <a:pt x="431304" y="82550"/>
                  </a:lnTo>
                  <a:lnTo>
                    <a:pt x="401840" y="82550"/>
                  </a:lnTo>
                  <a:lnTo>
                    <a:pt x="401840" y="10160"/>
                  </a:lnTo>
                  <a:lnTo>
                    <a:pt x="473722" y="16510"/>
                  </a:lnTo>
                  <a:lnTo>
                    <a:pt x="542175" y="38100"/>
                  </a:lnTo>
                  <a:lnTo>
                    <a:pt x="608723" y="73660"/>
                  </a:lnTo>
                  <a:lnTo>
                    <a:pt x="668159" y="120650"/>
                  </a:lnTo>
                  <a:lnTo>
                    <a:pt x="668159" y="107950"/>
                  </a:lnTo>
                  <a:lnTo>
                    <a:pt x="615962" y="64770"/>
                  </a:lnTo>
                  <a:lnTo>
                    <a:pt x="581545" y="44450"/>
                  </a:lnTo>
                  <a:lnTo>
                    <a:pt x="545477" y="29210"/>
                  </a:lnTo>
                  <a:lnTo>
                    <a:pt x="478421" y="10160"/>
                  </a:lnTo>
                  <a:lnTo>
                    <a:pt x="435495" y="3810"/>
                  </a:lnTo>
                  <a:lnTo>
                    <a:pt x="397014" y="0"/>
                  </a:lnTo>
                  <a:lnTo>
                    <a:pt x="392188" y="1270"/>
                  </a:lnTo>
                  <a:lnTo>
                    <a:pt x="392188" y="10160"/>
                  </a:lnTo>
                  <a:lnTo>
                    <a:pt x="392188" y="82550"/>
                  </a:lnTo>
                  <a:lnTo>
                    <a:pt x="392188" y="311150"/>
                  </a:lnTo>
                  <a:lnTo>
                    <a:pt x="376059" y="314960"/>
                  </a:lnTo>
                  <a:lnTo>
                    <a:pt x="368439" y="317500"/>
                  </a:lnTo>
                  <a:lnTo>
                    <a:pt x="367931" y="317500"/>
                  </a:lnTo>
                  <a:lnTo>
                    <a:pt x="367423" y="312420"/>
                  </a:lnTo>
                  <a:lnTo>
                    <a:pt x="369328" y="311150"/>
                  </a:lnTo>
                  <a:lnTo>
                    <a:pt x="366026" y="311150"/>
                  </a:lnTo>
                  <a:lnTo>
                    <a:pt x="363613" y="312420"/>
                  </a:lnTo>
                  <a:lnTo>
                    <a:pt x="362597" y="317500"/>
                  </a:lnTo>
                  <a:lnTo>
                    <a:pt x="358787" y="317500"/>
                  </a:lnTo>
                  <a:lnTo>
                    <a:pt x="358787" y="321310"/>
                  </a:lnTo>
                  <a:lnTo>
                    <a:pt x="355993" y="321310"/>
                  </a:lnTo>
                  <a:lnTo>
                    <a:pt x="355993" y="323850"/>
                  </a:lnTo>
                  <a:lnTo>
                    <a:pt x="350278" y="325120"/>
                  </a:lnTo>
                  <a:lnTo>
                    <a:pt x="344512" y="330200"/>
                  </a:lnTo>
                  <a:lnTo>
                    <a:pt x="339750" y="334010"/>
                  </a:lnTo>
                  <a:lnTo>
                    <a:pt x="325894" y="320040"/>
                  </a:lnTo>
                  <a:lnTo>
                    <a:pt x="325894" y="334010"/>
                  </a:lnTo>
                  <a:lnTo>
                    <a:pt x="322084" y="334010"/>
                  </a:lnTo>
                  <a:lnTo>
                    <a:pt x="320649" y="336550"/>
                  </a:lnTo>
                  <a:lnTo>
                    <a:pt x="316826" y="334010"/>
                  </a:lnTo>
                  <a:lnTo>
                    <a:pt x="315874" y="330200"/>
                  </a:lnTo>
                  <a:lnTo>
                    <a:pt x="312064" y="332740"/>
                  </a:lnTo>
                  <a:lnTo>
                    <a:pt x="312064" y="410210"/>
                  </a:lnTo>
                  <a:lnTo>
                    <a:pt x="309676" y="412750"/>
                  </a:lnTo>
                  <a:lnTo>
                    <a:pt x="308724" y="410210"/>
                  </a:lnTo>
                  <a:lnTo>
                    <a:pt x="307289" y="414020"/>
                  </a:lnTo>
                  <a:lnTo>
                    <a:pt x="300126" y="414020"/>
                  </a:lnTo>
                  <a:lnTo>
                    <a:pt x="299656" y="410210"/>
                  </a:lnTo>
                  <a:lnTo>
                    <a:pt x="304419" y="407670"/>
                  </a:lnTo>
                  <a:lnTo>
                    <a:pt x="305854" y="406400"/>
                  </a:lnTo>
                  <a:lnTo>
                    <a:pt x="306336" y="403860"/>
                  </a:lnTo>
                  <a:lnTo>
                    <a:pt x="311111" y="403860"/>
                  </a:lnTo>
                  <a:lnTo>
                    <a:pt x="311111" y="406400"/>
                  </a:lnTo>
                  <a:lnTo>
                    <a:pt x="312064" y="410210"/>
                  </a:lnTo>
                  <a:lnTo>
                    <a:pt x="312064" y="332740"/>
                  </a:lnTo>
                  <a:lnTo>
                    <a:pt x="310146" y="334010"/>
                  </a:lnTo>
                  <a:lnTo>
                    <a:pt x="310146" y="337820"/>
                  </a:lnTo>
                  <a:lnTo>
                    <a:pt x="305562" y="334010"/>
                  </a:lnTo>
                  <a:lnTo>
                    <a:pt x="302514" y="331470"/>
                  </a:lnTo>
                  <a:lnTo>
                    <a:pt x="297319" y="327660"/>
                  </a:lnTo>
                  <a:lnTo>
                    <a:pt x="288671" y="321310"/>
                  </a:lnTo>
                  <a:lnTo>
                    <a:pt x="282105" y="317500"/>
                  </a:lnTo>
                  <a:lnTo>
                    <a:pt x="275551" y="318770"/>
                  </a:lnTo>
                  <a:lnTo>
                    <a:pt x="270421" y="323850"/>
                  </a:lnTo>
                  <a:lnTo>
                    <a:pt x="268147" y="325120"/>
                  </a:lnTo>
                  <a:lnTo>
                    <a:pt x="268147" y="327660"/>
                  </a:lnTo>
                  <a:lnTo>
                    <a:pt x="262902" y="327660"/>
                  </a:lnTo>
                  <a:lnTo>
                    <a:pt x="268109" y="318770"/>
                  </a:lnTo>
                  <a:lnTo>
                    <a:pt x="273761" y="311150"/>
                  </a:lnTo>
                  <a:lnTo>
                    <a:pt x="279946" y="302260"/>
                  </a:lnTo>
                  <a:lnTo>
                    <a:pt x="286766" y="295910"/>
                  </a:lnTo>
                  <a:lnTo>
                    <a:pt x="325894" y="334010"/>
                  </a:lnTo>
                  <a:lnTo>
                    <a:pt x="325894" y="320040"/>
                  </a:lnTo>
                  <a:lnTo>
                    <a:pt x="302171" y="295910"/>
                  </a:lnTo>
                  <a:lnTo>
                    <a:pt x="293446" y="287020"/>
                  </a:lnTo>
                  <a:lnTo>
                    <a:pt x="301129" y="280670"/>
                  </a:lnTo>
                  <a:lnTo>
                    <a:pt x="333540" y="260350"/>
                  </a:lnTo>
                  <a:lnTo>
                    <a:pt x="376948" y="247650"/>
                  </a:lnTo>
                  <a:lnTo>
                    <a:pt x="392188" y="247650"/>
                  </a:lnTo>
                  <a:lnTo>
                    <a:pt x="392188" y="236220"/>
                  </a:lnTo>
                  <a:lnTo>
                    <a:pt x="344055" y="247650"/>
                  </a:lnTo>
                  <a:lnTo>
                    <a:pt x="306692" y="264160"/>
                  </a:lnTo>
                  <a:lnTo>
                    <a:pt x="286766" y="280670"/>
                  </a:lnTo>
                  <a:lnTo>
                    <a:pt x="280085" y="274320"/>
                  </a:lnTo>
                  <a:lnTo>
                    <a:pt x="280085" y="287020"/>
                  </a:lnTo>
                  <a:lnTo>
                    <a:pt x="272491" y="295910"/>
                  </a:lnTo>
                  <a:lnTo>
                    <a:pt x="265518" y="304800"/>
                  </a:lnTo>
                  <a:lnTo>
                    <a:pt x="259270" y="314960"/>
                  </a:lnTo>
                  <a:lnTo>
                    <a:pt x="253822" y="325120"/>
                  </a:lnTo>
                  <a:lnTo>
                    <a:pt x="250012" y="325120"/>
                  </a:lnTo>
                  <a:lnTo>
                    <a:pt x="249529" y="327660"/>
                  </a:lnTo>
                  <a:lnTo>
                    <a:pt x="248577" y="330200"/>
                  </a:lnTo>
                  <a:lnTo>
                    <a:pt x="243332" y="330200"/>
                  </a:lnTo>
                  <a:lnTo>
                    <a:pt x="242366" y="331470"/>
                  </a:lnTo>
                  <a:lnTo>
                    <a:pt x="238556" y="331470"/>
                  </a:lnTo>
                  <a:lnTo>
                    <a:pt x="237604" y="334010"/>
                  </a:lnTo>
                  <a:lnTo>
                    <a:pt x="232829" y="336550"/>
                  </a:lnTo>
                  <a:lnTo>
                    <a:pt x="244754" y="336550"/>
                  </a:lnTo>
                  <a:lnTo>
                    <a:pt x="248094" y="334010"/>
                  </a:lnTo>
                  <a:lnTo>
                    <a:pt x="243801" y="342900"/>
                  </a:lnTo>
                  <a:lnTo>
                    <a:pt x="241414" y="340360"/>
                  </a:lnTo>
                  <a:lnTo>
                    <a:pt x="237604" y="341630"/>
                  </a:lnTo>
                  <a:lnTo>
                    <a:pt x="237604" y="378460"/>
                  </a:lnTo>
                  <a:lnTo>
                    <a:pt x="237121" y="381000"/>
                  </a:lnTo>
                  <a:lnTo>
                    <a:pt x="237121" y="384810"/>
                  </a:lnTo>
                  <a:lnTo>
                    <a:pt x="236651" y="387350"/>
                  </a:lnTo>
                  <a:lnTo>
                    <a:pt x="235673" y="391172"/>
                  </a:lnTo>
                  <a:lnTo>
                    <a:pt x="234734" y="391172"/>
                  </a:lnTo>
                  <a:lnTo>
                    <a:pt x="234734" y="393700"/>
                  </a:lnTo>
                  <a:lnTo>
                    <a:pt x="215163" y="393700"/>
                  </a:lnTo>
                  <a:lnTo>
                    <a:pt x="210388" y="388620"/>
                  </a:lnTo>
                  <a:lnTo>
                    <a:pt x="212775" y="378460"/>
                  </a:lnTo>
                  <a:lnTo>
                    <a:pt x="220408" y="368300"/>
                  </a:lnTo>
                  <a:lnTo>
                    <a:pt x="229006" y="374650"/>
                  </a:lnTo>
                  <a:lnTo>
                    <a:pt x="237121" y="374650"/>
                  </a:lnTo>
                  <a:lnTo>
                    <a:pt x="237604" y="378460"/>
                  </a:lnTo>
                  <a:lnTo>
                    <a:pt x="237604" y="341630"/>
                  </a:lnTo>
                  <a:lnTo>
                    <a:pt x="236169" y="342900"/>
                  </a:lnTo>
                  <a:lnTo>
                    <a:pt x="229006" y="342900"/>
                  </a:lnTo>
                  <a:lnTo>
                    <a:pt x="226148" y="346710"/>
                  </a:lnTo>
                  <a:lnTo>
                    <a:pt x="218986" y="346710"/>
                  </a:lnTo>
                  <a:lnTo>
                    <a:pt x="214210" y="350520"/>
                  </a:lnTo>
                  <a:lnTo>
                    <a:pt x="214693" y="353060"/>
                  </a:lnTo>
                  <a:lnTo>
                    <a:pt x="215163" y="353060"/>
                  </a:lnTo>
                  <a:lnTo>
                    <a:pt x="213728" y="355600"/>
                  </a:lnTo>
                  <a:lnTo>
                    <a:pt x="211353" y="355600"/>
                  </a:lnTo>
                  <a:lnTo>
                    <a:pt x="208965" y="359410"/>
                  </a:lnTo>
                  <a:lnTo>
                    <a:pt x="210870" y="361950"/>
                  </a:lnTo>
                  <a:lnTo>
                    <a:pt x="207530" y="365760"/>
                  </a:lnTo>
                  <a:lnTo>
                    <a:pt x="206578" y="372110"/>
                  </a:lnTo>
                  <a:lnTo>
                    <a:pt x="204190" y="372110"/>
                  </a:lnTo>
                  <a:lnTo>
                    <a:pt x="204190" y="382270"/>
                  </a:lnTo>
                  <a:lnTo>
                    <a:pt x="199415" y="384810"/>
                  </a:lnTo>
                  <a:lnTo>
                    <a:pt x="199402" y="391172"/>
                  </a:lnTo>
                  <a:lnTo>
                    <a:pt x="197510" y="393700"/>
                  </a:lnTo>
                  <a:lnTo>
                    <a:pt x="193217" y="393700"/>
                  </a:lnTo>
                  <a:lnTo>
                    <a:pt x="193217" y="406400"/>
                  </a:lnTo>
                  <a:lnTo>
                    <a:pt x="187007" y="412750"/>
                  </a:lnTo>
                  <a:lnTo>
                    <a:pt x="187960" y="419100"/>
                  </a:lnTo>
                  <a:lnTo>
                    <a:pt x="184137" y="419100"/>
                  </a:lnTo>
                  <a:lnTo>
                    <a:pt x="183667" y="422910"/>
                  </a:lnTo>
                  <a:lnTo>
                    <a:pt x="181749" y="431800"/>
                  </a:lnTo>
                  <a:lnTo>
                    <a:pt x="186042" y="431800"/>
                  </a:lnTo>
                  <a:lnTo>
                    <a:pt x="187960" y="429260"/>
                  </a:lnTo>
                  <a:lnTo>
                    <a:pt x="187477" y="435610"/>
                  </a:lnTo>
                  <a:lnTo>
                    <a:pt x="186042" y="438150"/>
                  </a:lnTo>
                  <a:lnTo>
                    <a:pt x="184137" y="438150"/>
                  </a:lnTo>
                  <a:lnTo>
                    <a:pt x="179844" y="439420"/>
                  </a:lnTo>
                  <a:lnTo>
                    <a:pt x="184619" y="441960"/>
                  </a:lnTo>
                  <a:lnTo>
                    <a:pt x="182702" y="441960"/>
                  </a:lnTo>
                  <a:lnTo>
                    <a:pt x="182702" y="607060"/>
                  </a:lnTo>
                  <a:lnTo>
                    <a:pt x="176504" y="610870"/>
                  </a:lnTo>
                  <a:lnTo>
                    <a:pt x="172681" y="607060"/>
                  </a:lnTo>
                  <a:lnTo>
                    <a:pt x="169824" y="604520"/>
                  </a:lnTo>
                  <a:lnTo>
                    <a:pt x="169824" y="617220"/>
                  </a:lnTo>
                  <a:lnTo>
                    <a:pt x="119227" y="670560"/>
                  </a:lnTo>
                  <a:lnTo>
                    <a:pt x="87934" y="632460"/>
                  </a:lnTo>
                  <a:lnTo>
                    <a:pt x="61531" y="594360"/>
                  </a:lnTo>
                  <a:lnTo>
                    <a:pt x="40220" y="552450"/>
                  </a:lnTo>
                  <a:lnTo>
                    <a:pt x="24244" y="508000"/>
                  </a:lnTo>
                  <a:lnTo>
                    <a:pt x="12788" y="454660"/>
                  </a:lnTo>
                  <a:lnTo>
                    <a:pt x="8483" y="403860"/>
                  </a:lnTo>
                  <a:lnTo>
                    <a:pt x="80568" y="403860"/>
                  </a:lnTo>
                  <a:lnTo>
                    <a:pt x="81330" y="419100"/>
                  </a:lnTo>
                  <a:lnTo>
                    <a:pt x="81394" y="420370"/>
                  </a:lnTo>
                  <a:lnTo>
                    <a:pt x="88277" y="469900"/>
                  </a:lnTo>
                  <a:lnTo>
                    <a:pt x="94881" y="492760"/>
                  </a:lnTo>
                  <a:lnTo>
                    <a:pt x="82943" y="492760"/>
                  </a:lnTo>
                  <a:lnTo>
                    <a:pt x="82473" y="490220"/>
                  </a:lnTo>
                  <a:lnTo>
                    <a:pt x="78181" y="490220"/>
                  </a:lnTo>
                  <a:lnTo>
                    <a:pt x="77939" y="488950"/>
                  </a:lnTo>
                  <a:lnTo>
                    <a:pt x="77698" y="486410"/>
                  </a:lnTo>
                  <a:lnTo>
                    <a:pt x="71970" y="486410"/>
                  </a:lnTo>
                  <a:lnTo>
                    <a:pt x="70535" y="488950"/>
                  </a:lnTo>
                  <a:lnTo>
                    <a:pt x="64338" y="488950"/>
                  </a:lnTo>
                  <a:lnTo>
                    <a:pt x="64744" y="492315"/>
                  </a:lnTo>
                  <a:lnTo>
                    <a:pt x="64808" y="492760"/>
                  </a:lnTo>
                  <a:lnTo>
                    <a:pt x="57658" y="499110"/>
                  </a:lnTo>
                  <a:lnTo>
                    <a:pt x="57175" y="496570"/>
                  </a:lnTo>
                  <a:lnTo>
                    <a:pt x="56222" y="495300"/>
                  </a:lnTo>
                  <a:lnTo>
                    <a:pt x="51917" y="490220"/>
                  </a:lnTo>
                  <a:lnTo>
                    <a:pt x="53835" y="490220"/>
                  </a:lnTo>
                  <a:lnTo>
                    <a:pt x="55753" y="488950"/>
                  </a:lnTo>
                  <a:lnTo>
                    <a:pt x="60998" y="488950"/>
                  </a:lnTo>
                  <a:lnTo>
                    <a:pt x="60998" y="486410"/>
                  </a:lnTo>
                  <a:lnTo>
                    <a:pt x="46202" y="486410"/>
                  </a:lnTo>
                  <a:lnTo>
                    <a:pt x="44767" y="488950"/>
                  </a:lnTo>
                  <a:lnTo>
                    <a:pt x="38557" y="488950"/>
                  </a:lnTo>
                  <a:lnTo>
                    <a:pt x="38557" y="495300"/>
                  </a:lnTo>
                  <a:lnTo>
                    <a:pt x="35699" y="495300"/>
                  </a:lnTo>
                  <a:lnTo>
                    <a:pt x="33794" y="496570"/>
                  </a:lnTo>
                  <a:lnTo>
                    <a:pt x="36207" y="501713"/>
                  </a:lnTo>
                  <a:lnTo>
                    <a:pt x="39039" y="505460"/>
                  </a:lnTo>
                  <a:lnTo>
                    <a:pt x="35699" y="508000"/>
                  </a:lnTo>
                  <a:lnTo>
                    <a:pt x="33312" y="511810"/>
                  </a:lnTo>
                  <a:lnTo>
                    <a:pt x="37604" y="515620"/>
                  </a:lnTo>
                  <a:lnTo>
                    <a:pt x="40944" y="515620"/>
                  </a:lnTo>
                  <a:lnTo>
                    <a:pt x="35699" y="520700"/>
                  </a:lnTo>
                  <a:lnTo>
                    <a:pt x="36652" y="524510"/>
                  </a:lnTo>
                  <a:lnTo>
                    <a:pt x="39039" y="524510"/>
                  </a:lnTo>
                  <a:lnTo>
                    <a:pt x="36652" y="528320"/>
                  </a:lnTo>
                  <a:lnTo>
                    <a:pt x="40551" y="530860"/>
                  </a:lnTo>
                  <a:lnTo>
                    <a:pt x="40944" y="537210"/>
                  </a:lnTo>
                  <a:lnTo>
                    <a:pt x="43815" y="539750"/>
                  </a:lnTo>
                  <a:lnTo>
                    <a:pt x="43815" y="543560"/>
                  </a:lnTo>
                  <a:lnTo>
                    <a:pt x="45237" y="546100"/>
                  </a:lnTo>
                  <a:lnTo>
                    <a:pt x="51917" y="546100"/>
                  </a:lnTo>
                  <a:lnTo>
                    <a:pt x="51625" y="541020"/>
                  </a:lnTo>
                  <a:lnTo>
                    <a:pt x="51562" y="539750"/>
                  </a:lnTo>
                  <a:lnTo>
                    <a:pt x="51447" y="537210"/>
                  </a:lnTo>
                  <a:lnTo>
                    <a:pt x="45720" y="530860"/>
                  </a:lnTo>
                  <a:lnTo>
                    <a:pt x="56222" y="527050"/>
                  </a:lnTo>
                  <a:lnTo>
                    <a:pt x="57175" y="533400"/>
                  </a:lnTo>
                  <a:lnTo>
                    <a:pt x="61468" y="533400"/>
                  </a:lnTo>
                  <a:lnTo>
                    <a:pt x="62433" y="539750"/>
                  </a:lnTo>
                  <a:lnTo>
                    <a:pt x="69113" y="543560"/>
                  </a:lnTo>
                  <a:lnTo>
                    <a:pt x="72923" y="530860"/>
                  </a:lnTo>
                  <a:lnTo>
                    <a:pt x="74841" y="534670"/>
                  </a:lnTo>
                  <a:lnTo>
                    <a:pt x="75793" y="539750"/>
                  </a:lnTo>
                  <a:lnTo>
                    <a:pt x="77216" y="541020"/>
                  </a:lnTo>
                  <a:lnTo>
                    <a:pt x="84861" y="547370"/>
                  </a:lnTo>
                  <a:lnTo>
                    <a:pt x="90589" y="547370"/>
                  </a:lnTo>
                  <a:lnTo>
                    <a:pt x="91541" y="553720"/>
                  </a:lnTo>
                  <a:lnTo>
                    <a:pt x="98221" y="552450"/>
                  </a:lnTo>
                  <a:lnTo>
                    <a:pt x="100139" y="553720"/>
                  </a:lnTo>
                  <a:lnTo>
                    <a:pt x="102997" y="565150"/>
                  </a:lnTo>
                  <a:lnTo>
                    <a:pt x="105867" y="572770"/>
                  </a:lnTo>
                  <a:lnTo>
                    <a:pt x="113499" y="575310"/>
                  </a:lnTo>
                  <a:lnTo>
                    <a:pt x="119227" y="575310"/>
                  </a:lnTo>
                  <a:lnTo>
                    <a:pt x="119227" y="568960"/>
                  </a:lnTo>
                  <a:lnTo>
                    <a:pt x="124955" y="575310"/>
                  </a:lnTo>
                  <a:lnTo>
                    <a:pt x="124955" y="581660"/>
                  </a:lnTo>
                  <a:lnTo>
                    <a:pt x="135458" y="590550"/>
                  </a:lnTo>
                  <a:lnTo>
                    <a:pt x="146431" y="591820"/>
                  </a:lnTo>
                  <a:lnTo>
                    <a:pt x="148818" y="594360"/>
                  </a:lnTo>
                  <a:lnTo>
                    <a:pt x="153847" y="600710"/>
                  </a:lnTo>
                  <a:lnTo>
                    <a:pt x="158965" y="607060"/>
                  </a:lnTo>
                  <a:lnTo>
                    <a:pt x="164261" y="613410"/>
                  </a:lnTo>
                  <a:lnTo>
                    <a:pt x="169824" y="617220"/>
                  </a:lnTo>
                  <a:lnTo>
                    <a:pt x="169824" y="604520"/>
                  </a:lnTo>
                  <a:lnTo>
                    <a:pt x="169341" y="603250"/>
                  </a:lnTo>
                  <a:lnTo>
                    <a:pt x="165531" y="600710"/>
                  </a:lnTo>
                  <a:lnTo>
                    <a:pt x="167436" y="600710"/>
                  </a:lnTo>
                  <a:lnTo>
                    <a:pt x="169341" y="591820"/>
                  </a:lnTo>
                  <a:lnTo>
                    <a:pt x="178892" y="600710"/>
                  </a:lnTo>
                  <a:lnTo>
                    <a:pt x="180327" y="603250"/>
                  </a:lnTo>
                  <a:lnTo>
                    <a:pt x="181279" y="604520"/>
                  </a:lnTo>
                  <a:lnTo>
                    <a:pt x="182702" y="607060"/>
                  </a:lnTo>
                  <a:lnTo>
                    <a:pt x="182702" y="441960"/>
                  </a:lnTo>
                  <a:lnTo>
                    <a:pt x="176022" y="441960"/>
                  </a:lnTo>
                  <a:lnTo>
                    <a:pt x="176022" y="438150"/>
                  </a:lnTo>
                  <a:lnTo>
                    <a:pt x="170776" y="435610"/>
                  </a:lnTo>
                  <a:lnTo>
                    <a:pt x="168871" y="438150"/>
                  </a:lnTo>
                  <a:lnTo>
                    <a:pt x="168389" y="435610"/>
                  </a:lnTo>
                  <a:lnTo>
                    <a:pt x="167436" y="435610"/>
                  </a:lnTo>
                  <a:lnTo>
                    <a:pt x="166560" y="426720"/>
                  </a:lnTo>
                  <a:lnTo>
                    <a:pt x="166446" y="425450"/>
                  </a:lnTo>
                  <a:lnTo>
                    <a:pt x="165646" y="419100"/>
                  </a:lnTo>
                  <a:lnTo>
                    <a:pt x="165442" y="416560"/>
                  </a:lnTo>
                  <a:lnTo>
                    <a:pt x="165328" y="414020"/>
                  </a:lnTo>
                  <a:lnTo>
                    <a:pt x="165125" y="412750"/>
                  </a:lnTo>
                  <a:lnTo>
                    <a:pt x="164947" y="410210"/>
                  </a:lnTo>
                  <a:lnTo>
                    <a:pt x="164871" y="407670"/>
                  </a:lnTo>
                  <a:lnTo>
                    <a:pt x="164719" y="406400"/>
                  </a:lnTo>
                  <a:lnTo>
                    <a:pt x="164579" y="403860"/>
                  </a:lnTo>
                  <a:lnTo>
                    <a:pt x="192735" y="403860"/>
                  </a:lnTo>
                  <a:lnTo>
                    <a:pt x="193217" y="406400"/>
                  </a:lnTo>
                  <a:lnTo>
                    <a:pt x="193217" y="393700"/>
                  </a:lnTo>
                  <a:lnTo>
                    <a:pt x="164579" y="393700"/>
                  </a:lnTo>
                  <a:lnTo>
                    <a:pt x="166065" y="372110"/>
                  </a:lnTo>
                  <a:lnTo>
                    <a:pt x="166154" y="369570"/>
                  </a:lnTo>
                  <a:lnTo>
                    <a:pt x="176923" y="323850"/>
                  </a:lnTo>
                  <a:lnTo>
                    <a:pt x="194513" y="283210"/>
                  </a:lnTo>
                  <a:lnTo>
                    <a:pt x="216522" y="251460"/>
                  </a:lnTo>
                  <a:lnTo>
                    <a:pt x="229489" y="236220"/>
                  </a:lnTo>
                  <a:lnTo>
                    <a:pt x="280085" y="287020"/>
                  </a:lnTo>
                  <a:lnTo>
                    <a:pt x="280085" y="274320"/>
                  </a:lnTo>
                  <a:lnTo>
                    <a:pt x="242443" y="236220"/>
                  </a:lnTo>
                  <a:lnTo>
                    <a:pt x="236169" y="229870"/>
                  </a:lnTo>
                  <a:lnTo>
                    <a:pt x="243014" y="223520"/>
                  </a:lnTo>
                  <a:lnTo>
                    <a:pt x="279730" y="196850"/>
                  </a:lnTo>
                  <a:lnTo>
                    <a:pt x="318617" y="179070"/>
                  </a:lnTo>
                  <a:lnTo>
                    <a:pt x="367042" y="168910"/>
                  </a:lnTo>
                  <a:lnTo>
                    <a:pt x="392188" y="165100"/>
                  </a:lnTo>
                  <a:lnTo>
                    <a:pt x="392188" y="156210"/>
                  </a:lnTo>
                  <a:lnTo>
                    <a:pt x="340220" y="162560"/>
                  </a:lnTo>
                  <a:lnTo>
                    <a:pt x="291058" y="181610"/>
                  </a:lnTo>
                  <a:lnTo>
                    <a:pt x="243598" y="210820"/>
                  </a:lnTo>
                  <a:lnTo>
                    <a:pt x="229489" y="223520"/>
                  </a:lnTo>
                  <a:lnTo>
                    <a:pt x="222796" y="217170"/>
                  </a:lnTo>
                  <a:lnTo>
                    <a:pt x="222796" y="229870"/>
                  </a:lnTo>
                  <a:lnTo>
                    <a:pt x="209207" y="245110"/>
                  </a:lnTo>
                  <a:lnTo>
                    <a:pt x="197091" y="261620"/>
                  </a:lnTo>
                  <a:lnTo>
                    <a:pt x="177457" y="295910"/>
                  </a:lnTo>
                  <a:lnTo>
                    <a:pt x="161048" y="342900"/>
                  </a:lnTo>
                  <a:lnTo>
                    <a:pt x="157416" y="364490"/>
                  </a:lnTo>
                  <a:lnTo>
                    <a:pt x="157416" y="431800"/>
                  </a:lnTo>
                  <a:lnTo>
                    <a:pt x="152641" y="431800"/>
                  </a:lnTo>
                  <a:lnTo>
                    <a:pt x="148336" y="433070"/>
                  </a:lnTo>
                  <a:lnTo>
                    <a:pt x="146431" y="439420"/>
                  </a:lnTo>
                  <a:lnTo>
                    <a:pt x="142138" y="441960"/>
                  </a:lnTo>
                  <a:lnTo>
                    <a:pt x="139268" y="448310"/>
                  </a:lnTo>
                  <a:lnTo>
                    <a:pt x="135458" y="448310"/>
                  </a:lnTo>
                  <a:lnTo>
                    <a:pt x="133070" y="454660"/>
                  </a:lnTo>
                  <a:lnTo>
                    <a:pt x="134023" y="454660"/>
                  </a:lnTo>
                  <a:lnTo>
                    <a:pt x="135458" y="457200"/>
                  </a:lnTo>
                  <a:lnTo>
                    <a:pt x="132118" y="457200"/>
                  </a:lnTo>
                  <a:lnTo>
                    <a:pt x="132118" y="464820"/>
                  </a:lnTo>
                  <a:lnTo>
                    <a:pt x="130200" y="467360"/>
                  </a:lnTo>
                  <a:lnTo>
                    <a:pt x="130200" y="477520"/>
                  </a:lnTo>
                  <a:lnTo>
                    <a:pt x="133070" y="477520"/>
                  </a:lnTo>
                  <a:lnTo>
                    <a:pt x="132588" y="482600"/>
                  </a:lnTo>
                  <a:lnTo>
                    <a:pt x="128295" y="482600"/>
                  </a:lnTo>
                  <a:lnTo>
                    <a:pt x="129247" y="488950"/>
                  </a:lnTo>
                  <a:lnTo>
                    <a:pt x="120650" y="490220"/>
                  </a:lnTo>
                  <a:lnTo>
                    <a:pt x="119227" y="492760"/>
                  </a:lnTo>
                  <a:lnTo>
                    <a:pt x="108724" y="492760"/>
                  </a:lnTo>
                  <a:lnTo>
                    <a:pt x="105867" y="495300"/>
                  </a:lnTo>
                  <a:lnTo>
                    <a:pt x="105384" y="492760"/>
                  </a:lnTo>
                  <a:lnTo>
                    <a:pt x="103949" y="490220"/>
                  </a:lnTo>
                  <a:lnTo>
                    <a:pt x="103479" y="488950"/>
                  </a:lnTo>
                  <a:lnTo>
                    <a:pt x="97828" y="467360"/>
                  </a:lnTo>
                  <a:lnTo>
                    <a:pt x="93751" y="445770"/>
                  </a:lnTo>
                  <a:lnTo>
                    <a:pt x="91198" y="425450"/>
                  </a:lnTo>
                  <a:lnTo>
                    <a:pt x="90119" y="403860"/>
                  </a:lnTo>
                  <a:lnTo>
                    <a:pt x="155054" y="403860"/>
                  </a:lnTo>
                  <a:lnTo>
                    <a:pt x="155155" y="407670"/>
                  </a:lnTo>
                  <a:lnTo>
                    <a:pt x="155270" y="410210"/>
                  </a:lnTo>
                  <a:lnTo>
                    <a:pt x="155676" y="416560"/>
                  </a:lnTo>
                  <a:lnTo>
                    <a:pt x="156603" y="424421"/>
                  </a:lnTo>
                  <a:lnTo>
                    <a:pt x="157416" y="431800"/>
                  </a:lnTo>
                  <a:lnTo>
                    <a:pt x="157416" y="364490"/>
                  </a:lnTo>
                  <a:lnTo>
                    <a:pt x="156718" y="368300"/>
                  </a:lnTo>
                  <a:lnTo>
                    <a:pt x="155092" y="391172"/>
                  </a:lnTo>
                  <a:lnTo>
                    <a:pt x="155016" y="393700"/>
                  </a:lnTo>
                  <a:lnTo>
                    <a:pt x="90119" y="393700"/>
                  </a:lnTo>
                  <a:lnTo>
                    <a:pt x="91554" y="372110"/>
                  </a:lnTo>
                  <a:lnTo>
                    <a:pt x="91643" y="369570"/>
                  </a:lnTo>
                  <a:lnTo>
                    <a:pt x="91808" y="368300"/>
                  </a:lnTo>
                  <a:lnTo>
                    <a:pt x="91986" y="365760"/>
                  </a:lnTo>
                  <a:lnTo>
                    <a:pt x="92062" y="363220"/>
                  </a:lnTo>
                  <a:lnTo>
                    <a:pt x="92240" y="361950"/>
                  </a:lnTo>
                  <a:lnTo>
                    <a:pt x="107289" y="295910"/>
                  </a:lnTo>
                  <a:lnTo>
                    <a:pt x="131330" y="245110"/>
                  </a:lnTo>
                  <a:lnTo>
                    <a:pt x="159778" y="203200"/>
                  </a:lnTo>
                  <a:lnTo>
                    <a:pt x="176504" y="184150"/>
                  </a:lnTo>
                  <a:lnTo>
                    <a:pt x="222796" y="229870"/>
                  </a:lnTo>
                  <a:lnTo>
                    <a:pt x="222796" y="217170"/>
                  </a:lnTo>
                  <a:lnTo>
                    <a:pt x="189572" y="184150"/>
                  </a:lnTo>
                  <a:lnTo>
                    <a:pt x="183184" y="177800"/>
                  </a:lnTo>
                  <a:lnTo>
                    <a:pt x="190588" y="171450"/>
                  </a:lnTo>
                  <a:lnTo>
                    <a:pt x="200977" y="162560"/>
                  </a:lnTo>
                  <a:lnTo>
                    <a:pt x="239979" y="133350"/>
                  </a:lnTo>
                  <a:lnTo>
                    <a:pt x="292100" y="109220"/>
                  </a:lnTo>
                  <a:lnTo>
                    <a:pt x="357898" y="92710"/>
                  </a:lnTo>
                  <a:lnTo>
                    <a:pt x="392188" y="92710"/>
                  </a:lnTo>
                  <a:lnTo>
                    <a:pt x="392188" y="82550"/>
                  </a:lnTo>
                  <a:lnTo>
                    <a:pt x="322503" y="90170"/>
                  </a:lnTo>
                  <a:lnTo>
                    <a:pt x="256692" y="114300"/>
                  </a:lnTo>
                  <a:lnTo>
                    <a:pt x="214376" y="139763"/>
                  </a:lnTo>
                  <a:lnTo>
                    <a:pt x="176504" y="171450"/>
                  </a:lnTo>
                  <a:lnTo>
                    <a:pt x="169824" y="163830"/>
                  </a:lnTo>
                  <a:lnTo>
                    <a:pt x="169824" y="177800"/>
                  </a:lnTo>
                  <a:lnTo>
                    <a:pt x="152730" y="196850"/>
                  </a:lnTo>
                  <a:lnTo>
                    <a:pt x="137299" y="215900"/>
                  </a:lnTo>
                  <a:lnTo>
                    <a:pt x="111594" y="260350"/>
                  </a:lnTo>
                  <a:lnTo>
                    <a:pt x="89090" y="323850"/>
                  </a:lnTo>
                  <a:lnTo>
                    <a:pt x="81876" y="374650"/>
                  </a:lnTo>
                  <a:lnTo>
                    <a:pt x="80568" y="393700"/>
                  </a:lnTo>
                  <a:lnTo>
                    <a:pt x="8483" y="393700"/>
                  </a:lnTo>
                  <a:lnTo>
                    <a:pt x="11404" y="353060"/>
                  </a:lnTo>
                  <a:lnTo>
                    <a:pt x="11506" y="350520"/>
                  </a:lnTo>
                  <a:lnTo>
                    <a:pt x="11595" y="349250"/>
                  </a:lnTo>
                  <a:lnTo>
                    <a:pt x="19354" y="308610"/>
                  </a:lnTo>
                  <a:lnTo>
                    <a:pt x="31584" y="266700"/>
                  </a:lnTo>
                  <a:lnTo>
                    <a:pt x="48107" y="226060"/>
                  </a:lnTo>
                  <a:lnTo>
                    <a:pt x="79552" y="175260"/>
                  </a:lnTo>
                  <a:lnTo>
                    <a:pt x="119227" y="127000"/>
                  </a:lnTo>
                  <a:lnTo>
                    <a:pt x="169824" y="177800"/>
                  </a:lnTo>
                  <a:lnTo>
                    <a:pt x="169824" y="163830"/>
                  </a:lnTo>
                  <a:lnTo>
                    <a:pt x="132359" y="127000"/>
                  </a:lnTo>
                  <a:lnTo>
                    <a:pt x="125907" y="120650"/>
                  </a:lnTo>
                  <a:lnTo>
                    <a:pt x="148170" y="99060"/>
                  </a:lnTo>
                  <a:lnTo>
                    <a:pt x="196989" y="64770"/>
                  </a:lnTo>
                  <a:lnTo>
                    <a:pt x="263245" y="33020"/>
                  </a:lnTo>
                  <a:lnTo>
                    <a:pt x="304901" y="20320"/>
                  </a:lnTo>
                  <a:lnTo>
                    <a:pt x="347992" y="12700"/>
                  </a:lnTo>
                  <a:lnTo>
                    <a:pt x="392188" y="10160"/>
                  </a:lnTo>
                  <a:lnTo>
                    <a:pt x="392188" y="1270"/>
                  </a:lnTo>
                  <a:lnTo>
                    <a:pt x="349770" y="3810"/>
                  </a:lnTo>
                  <a:lnTo>
                    <a:pt x="304063" y="12700"/>
                  </a:lnTo>
                  <a:lnTo>
                    <a:pt x="260362" y="25400"/>
                  </a:lnTo>
                  <a:lnTo>
                    <a:pt x="218986" y="41910"/>
                  </a:lnTo>
                  <a:lnTo>
                    <a:pt x="174345" y="69850"/>
                  </a:lnTo>
                  <a:lnTo>
                    <a:pt x="133565" y="99060"/>
                  </a:lnTo>
                  <a:lnTo>
                    <a:pt x="97218" y="137160"/>
                  </a:lnTo>
                  <a:lnTo>
                    <a:pt x="65849" y="177800"/>
                  </a:lnTo>
                  <a:lnTo>
                    <a:pt x="39992" y="222250"/>
                  </a:lnTo>
                  <a:lnTo>
                    <a:pt x="22504" y="264160"/>
                  </a:lnTo>
                  <a:lnTo>
                    <a:pt x="9626" y="306070"/>
                  </a:lnTo>
                  <a:lnTo>
                    <a:pt x="1663" y="350520"/>
                  </a:lnTo>
                  <a:lnTo>
                    <a:pt x="266" y="374650"/>
                  </a:lnTo>
                  <a:lnTo>
                    <a:pt x="190" y="375920"/>
                  </a:lnTo>
                  <a:lnTo>
                    <a:pt x="114" y="381000"/>
                  </a:lnTo>
                  <a:lnTo>
                    <a:pt x="0" y="426720"/>
                  </a:lnTo>
                  <a:lnTo>
                    <a:pt x="3124" y="454660"/>
                  </a:lnTo>
                  <a:lnTo>
                    <a:pt x="15176" y="509270"/>
                  </a:lnTo>
                  <a:lnTo>
                    <a:pt x="31775" y="556260"/>
                  </a:lnTo>
                  <a:lnTo>
                    <a:pt x="54190" y="600710"/>
                  </a:lnTo>
                  <a:lnTo>
                    <a:pt x="82156" y="641350"/>
                  </a:lnTo>
                  <a:lnTo>
                    <a:pt x="115404" y="679450"/>
                  </a:lnTo>
                  <a:lnTo>
                    <a:pt x="167436" y="723900"/>
                  </a:lnTo>
                  <a:lnTo>
                    <a:pt x="225196" y="756920"/>
                  </a:lnTo>
                  <a:lnTo>
                    <a:pt x="265861" y="774700"/>
                  </a:lnTo>
                  <a:lnTo>
                    <a:pt x="308241" y="787400"/>
                  </a:lnTo>
                  <a:lnTo>
                    <a:pt x="352056" y="793750"/>
                  </a:lnTo>
                  <a:lnTo>
                    <a:pt x="397014" y="795020"/>
                  </a:lnTo>
                  <a:lnTo>
                    <a:pt x="444131" y="793750"/>
                  </a:lnTo>
                  <a:lnTo>
                    <a:pt x="476872" y="787400"/>
                  </a:lnTo>
                  <a:lnTo>
                    <a:pt x="489978" y="784860"/>
                  </a:lnTo>
                  <a:lnTo>
                    <a:pt x="534174" y="772160"/>
                  </a:lnTo>
                  <a:lnTo>
                    <a:pt x="576465" y="753110"/>
                  </a:lnTo>
                  <a:lnTo>
                    <a:pt x="630440" y="721360"/>
                  </a:lnTo>
                  <a:lnTo>
                    <a:pt x="678573" y="679450"/>
                  </a:lnTo>
                  <a:lnTo>
                    <a:pt x="688733" y="668020"/>
                  </a:lnTo>
                  <a:lnTo>
                    <a:pt x="701179" y="654050"/>
                  </a:lnTo>
                  <a:lnTo>
                    <a:pt x="721499" y="628650"/>
                  </a:lnTo>
                  <a:lnTo>
                    <a:pt x="739660" y="600710"/>
                  </a:lnTo>
                  <a:lnTo>
                    <a:pt x="755535" y="571500"/>
                  </a:lnTo>
                  <a:lnTo>
                    <a:pt x="755027" y="571500"/>
                  </a:lnTo>
                  <a:lnTo>
                    <a:pt x="756551" y="568960"/>
                  </a:lnTo>
                  <a:lnTo>
                    <a:pt x="772299" y="530860"/>
                  </a:lnTo>
                  <a:lnTo>
                    <a:pt x="784872" y="488950"/>
                  </a:lnTo>
                  <a:lnTo>
                    <a:pt x="792492" y="444500"/>
                  </a:lnTo>
                  <a:lnTo>
                    <a:pt x="792619" y="441960"/>
                  </a:lnTo>
                  <a:lnTo>
                    <a:pt x="792746" y="439420"/>
                  </a:lnTo>
                  <a:lnTo>
                    <a:pt x="793000" y="435610"/>
                  </a:lnTo>
                  <a:lnTo>
                    <a:pt x="793127" y="431800"/>
                  </a:lnTo>
                  <a:lnTo>
                    <a:pt x="793254" y="431800"/>
                  </a:lnTo>
                  <a:lnTo>
                    <a:pt x="793381" y="426720"/>
                  </a:lnTo>
                  <a:lnTo>
                    <a:pt x="793635" y="425450"/>
                  </a:lnTo>
                  <a:lnTo>
                    <a:pt x="793762" y="420370"/>
                  </a:lnTo>
                  <a:lnTo>
                    <a:pt x="793889" y="419100"/>
                  </a:lnTo>
                  <a:lnTo>
                    <a:pt x="794016" y="416560"/>
                  </a:lnTo>
                  <a:lnTo>
                    <a:pt x="794143" y="414020"/>
                  </a:lnTo>
                  <a:lnTo>
                    <a:pt x="794270" y="412750"/>
                  </a:lnTo>
                  <a:lnTo>
                    <a:pt x="794397" y="410210"/>
                  </a:lnTo>
                  <a:lnTo>
                    <a:pt x="794524" y="406400"/>
                  </a:lnTo>
                  <a:lnTo>
                    <a:pt x="794778" y="403860"/>
                  </a:lnTo>
                  <a:close/>
                </a:path>
                <a:path w="838835" h="954405">
                  <a:moveTo>
                    <a:pt x="838593" y="766826"/>
                  </a:moveTo>
                  <a:lnTo>
                    <a:pt x="803033" y="794258"/>
                  </a:lnTo>
                  <a:lnTo>
                    <a:pt x="761885" y="808228"/>
                  </a:lnTo>
                  <a:lnTo>
                    <a:pt x="717296" y="813943"/>
                  </a:lnTo>
                  <a:lnTo>
                    <a:pt x="671715" y="816991"/>
                  </a:lnTo>
                  <a:lnTo>
                    <a:pt x="627519" y="822706"/>
                  </a:lnTo>
                  <a:lnTo>
                    <a:pt x="613041" y="826135"/>
                  </a:lnTo>
                  <a:lnTo>
                    <a:pt x="605675" y="827024"/>
                  </a:lnTo>
                  <a:lnTo>
                    <a:pt x="597928" y="826516"/>
                  </a:lnTo>
                  <a:lnTo>
                    <a:pt x="604786" y="823341"/>
                  </a:lnTo>
                  <a:lnTo>
                    <a:pt x="612279" y="821182"/>
                  </a:lnTo>
                  <a:lnTo>
                    <a:pt x="619899" y="819277"/>
                  </a:lnTo>
                  <a:lnTo>
                    <a:pt x="627519" y="816864"/>
                  </a:lnTo>
                  <a:lnTo>
                    <a:pt x="661047" y="795147"/>
                  </a:lnTo>
                  <a:lnTo>
                    <a:pt x="683653" y="764286"/>
                  </a:lnTo>
                  <a:lnTo>
                    <a:pt x="701560" y="729742"/>
                  </a:lnTo>
                  <a:lnTo>
                    <a:pt x="721118" y="696722"/>
                  </a:lnTo>
                  <a:lnTo>
                    <a:pt x="693305" y="717550"/>
                  </a:lnTo>
                  <a:lnTo>
                    <a:pt x="667016" y="740791"/>
                  </a:lnTo>
                  <a:lnTo>
                    <a:pt x="614692" y="790194"/>
                  </a:lnTo>
                  <a:lnTo>
                    <a:pt x="595007" y="805053"/>
                  </a:lnTo>
                  <a:lnTo>
                    <a:pt x="573417" y="815975"/>
                  </a:lnTo>
                  <a:lnTo>
                    <a:pt x="550303" y="823849"/>
                  </a:lnTo>
                  <a:lnTo>
                    <a:pt x="526427" y="829310"/>
                  </a:lnTo>
                  <a:lnTo>
                    <a:pt x="532523" y="830961"/>
                  </a:lnTo>
                  <a:lnTo>
                    <a:pt x="545985" y="832612"/>
                  </a:lnTo>
                  <a:lnTo>
                    <a:pt x="552589" y="833628"/>
                  </a:lnTo>
                  <a:lnTo>
                    <a:pt x="597293" y="845312"/>
                  </a:lnTo>
                  <a:lnTo>
                    <a:pt x="643521" y="855218"/>
                  </a:lnTo>
                  <a:lnTo>
                    <a:pt x="690257" y="858393"/>
                  </a:lnTo>
                  <a:lnTo>
                    <a:pt x="736866" y="850265"/>
                  </a:lnTo>
                  <a:lnTo>
                    <a:pt x="795159" y="818642"/>
                  </a:lnTo>
                  <a:lnTo>
                    <a:pt x="819797" y="794766"/>
                  </a:lnTo>
                  <a:lnTo>
                    <a:pt x="838593" y="766826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43" name="object 43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1984120" y="1391399"/>
              <a:ext cx="1829054" cy="198513"/>
            </a:xfrm>
            <a:prstGeom prst="rect">
              <a:avLst/>
            </a:prstGeom>
          </p:spPr>
        </p:pic>
        <p:sp>
          <p:nvSpPr>
            <p:cNvPr id="44" name="object 44"/>
            <p:cNvSpPr/>
            <p:nvPr/>
          </p:nvSpPr>
          <p:spPr>
            <a:xfrm>
              <a:off x="1138796" y="813434"/>
              <a:ext cx="539750" cy="652145"/>
            </a:xfrm>
            <a:custGeom>
              <a:avLst/>
              <a:gdLst/>
              <a:ahLst/>
              <a:cxnLst/>
              <a:rect l="l" t="t" r="r" b="b"/>
              <a:pathLst>
                <a:path w="539750" h="652144">
                  <a:moveTo>
                    <a:pt x="10020" y="417195"/>
                  </a:moveTo>
                  <a:lnTo>
                    <a:pt x="3810" y="421386"/>
                  </a:lnTo>
                  <a:lnTo>
                    <a:pt x="0" y="419100"/>
                  </a:lnTo>
                  <a:lnTo>
                    <a:pt x="0" y="428625"/>
                  </a:lnTo>
                  <a:lnTo>
                    <a:pt x="6197" y="437134"/>
                  </a:lnTo>
                  <a:lnTo>
                    <a:pt x="8585" y="431419"/>
                  </a:lnTo>
                  <a:lnTo>
                    <a:pt x="9550" y="428117"/>
                  </a:lnTo>
                  <a:lnTo>
                    <a:pt x="6680" y="426720"/>
                  </a:lnTo>
                  <a:lnTo>
                    <a:pt x="7150" y="420497"/>
                  </a:lnTo>
                  <a:lnTo>
                    <a:pt x="9550" y="419989"/>
                  </a:lnTo>
                  <a:lnTo>
                    <a:pt x="10020" y="417195"/>
                  </a:lnTo>
                  <a:close/>
                </a:path>
                <a:path w="539750" h="652144">
                  <a:moveTo>
                    <a:pt x="15748" y="459105"/>
                  </a:moveTo>
                  <a:lnTo>
                    <a:pt x="15278" y="458216"/>
                  </a:lnTo>
                  <a:lnTo>
                    <a:pt x="13360" y="458216"/>
                  </a:lnTo>
                  <a:lnTo>
                    <a:pt x="12407" y="459105"/>
                  </a:lnTo>
                  <a:lnTo>
                    <a:pt x="12407" y="461010"/>
                  </a:lnTo>
                  <a:lnTo>
                    <a:pt x="13360" y="462026"/>
                  </a:lnTo>
                  <a:lnTo>
                    <a:pt x="15278" y="462026"/>
                  </a:lnTo>
                  <a:lnTo>
                    <a:pt x="15748" y="461010"/>
                  </a:lnTo>
                  <a:lnTo>
                    <a:pt x="15748" y="459105"/>
                  </a:lnTo>
                  <a:close/>
                </a:path>
                <a:path w="539750" h="652144">
                  <a:moveTo>
                    <a:pt x="16230" y="412877"/>
                  </a:moveTo>
                  <a:lnTo>
                    <a:pt x="15278" y="411861"/>
                  </a:lnTo>
                  <a:lnTo>
                    <a:pt x="13360" y="411861"/>
                  </a:lnTo>
                  <a:lnTo>
                    <a:pt x="12407" y="412877"/>
                  </a:lnTo>
                  <a:lnTo>
                    <a:pt x="12407" y="414782"/>
                  </a:lnTo>
                  <a:lnTo>
                    <a:pt x="13360" y="415290"/>
                  </a:lnTo>
                  <a:lnTo>
                    <a:pt x="15278" y="415290"/>
                  </a:lnTo>
                  <a:lnTo>
                    <a:pt x="16230" y="414782"/>
                  </a:lnTo>
                  <a:lnTo>
                    <a:pt x="16230" y="412877"/>
                  </a:lnTo>
                  <a:close/>
                </a:path>
                <a:path w="539750" h="652144">
                  <a:moveTo>
                    <a:pt x="42481" y="124587"/>
                  </a:moveTo>
                  <a:lnTo>
                    <a:pt x="40093" y="122174"/>
                  </a:lnTo>
                  <a:lnTo>
                    <a:pt x="38176" y="123698"/>
                  </a:lnTo>
                  <a:lnTo>
                    <a:pt x="40563" y="125984"/>
                  </a:lnTo>
                  <a:lnTo>
                    <a:pt x="42481" y="124587"/>
                  </a:lnTo>
                  <a:close/>
                </a:path>
                <a:path w="539750" h="652144">
                  <a:moveTo>
                    <a:pt x="104051" y="200025"/>
                  </a:moveTo>
                  <a:lnTo>
                    <a:pt x="103682" y="201422"/>
                  </a:lnTo>
                  <a:lnTo>
                    <a:pt x="103568" y="201930"/>
                  </a:lnTo>
                  <a:lnTo>
                    <a:pt x="104051" y="201930"/>
                  </a:lnTo>
                  <a:lnTo>
                    <a:pt x="104051" y="200025"/>
                  </a:lnTo>
                  <a:close/>
                </a:path>
                <a:path w="539750" h="652144">
                  <a:moveTo>
                    <a:pt x="112649" y="204343"/>
                  </a:moveTo>
                  <a:lnTo>
                    <a:pt x="108343" y="201422"/>
                  </a:lnTo>
                  <a:lnTo>
                    <a:pt x="104051" y="201930"/>
                  </a:lnTo>
                  <a:lnTo>
                    <a:pt x="104051" y="204343"/>
                  </a:lnTo>
                  <a:lnTo>
                    <a:pt x="112649" y="204343"/>
                  </a:lnTo>
                  <a:close/>
                </a:path>
                <a:path w="539750" h="652144">
                  <a:moveTo>
                    <a:pt x="115506" y="200025"/>
                  </a:moveTo>
                  <a:lnTo>
                    <a:pt x="113118" y="198120"/>
                  </a:lnTo>
                  <a:lnTo>
                    <a:pt x="111696" y="200025"/>
                  </a:lnTo>
                  <a:lnTo>
                    <a:pt x="114084" y="201930"/>
                  </a:lnTo>
                  <a:lnTo>
                    <a:pt x="115506" y="200025"/>
                  </a:lnTo>
                  <a:close/>
                </a:path>
                <a:path w="539750" h="652144">
                  <a:moveTo>
                    <a:pt x="124104" y="618490"/>
                  </a:moveTo>
                  <a:lnTo>
                    <a:pt x="122186" y="616585"/>
                  </a:lnTo>
                  <a:lnTo>
                    <a:pt x="118846" y="620014"/>
                  </a:lnTo>
                  <a:lnTo>
                    <a:pt x="119799" y="620903"/>
                  </a:lnTo>
                  <a:lnTo>
                    <a:pt x="122669" y="622808"/>
                  </a:lnTo>
                  <a:lnTo>
                    <a:pt x="124104" y="620903"/>
                  </a:lnTo>
                  <a:lnTo>
                    <a:pt x="122669" y="619506"/>
                  </a:lnTo>
                  <a:lnTo>
                    <a:pt x="124104" y="618490"/>
                  </a:lnTo>
                  <a:close/>
                </a:path>
                <a:path w="539750" h="652144">
                  <a:moveTo>
                    <a:pt x="152285" y="100330"/>
                  </a:moveTo>
                  <a:lnTo>
                    <a:pt x="144665" y="100330"/>
                  </a:lnTo>
                  <a:lnTo>
                    <a:pt x="145554" y="97917"/>
                  </a:lnTo>
                  <a:lnTo>
                    <a:pt x="143141" y="95504"/>
                  </a:lnTo>
                  <a:lnTo>
                    <a:pt x="135013" y="96012"/>
                  </a:lnTo>
                  <a:lnTo>
                    <a:pt x="135013" y="97409"/>
                  </a:lnTo>
                  <a:lnTo>
                    <a:pt x="135521" y="99314"/>
                  </a:lnTo>
                  <a:lnTo>
                    <a:pt x="138823" y="101727"/>
                  </a:lnTo>
                  <a:lnTo>
                    <a:pt x="144665" y="102235"/>
                  </a:lnTo>
                  <a:lnTo>
                    <a:pt x="145046" y="103124"/>
                  </a:lnTo>
                  <a:lnTo>
                    <a:pt x="145554" y="104648"/>
                  </a:lnTo>
                  <a:lnTo>
                    <a:pt x="149872" y="105029"/>
                  </a:lnTo>
                  <a:lnTo>
                    <a:pt x="149872" y="103632"/>
                  </a:lnTo>
                  <a:lnTo>
                    <a:pt x="150380" y="102743"/>
                  </a:lnTo>
                  <a:lnTo>
                    <a:pt x="152285" y="100330"/>
                  </a:lnTo>
                  <a:close/>
                </a:path>
                <a:path w="539750" h="652144">
                  <a:moveTo>
                    <a:pt x="153682" y="356108"/>
                  </a:moveTo>
                  <a:lnTo>
                    <a:pt x="151269" y="356108"/>
                  </a:lnTo>
                  <a:lnTo>
                    <a:pt x="150761" y="353187"/>
                  </a:lnTo>
                  <a:lnTo>
                    <a:pt x="146570" y="353187"/>
                  </a:lnTo>
                  <a:lnTo>
                    <a:pt x="145554" y="355092"/>
                  </a:lnTo>
                  <a:lnTo>
                    <a:pt x="143649" y="355092"/>
                  </a:lnTo>
                  <a:lnTo>
                    <a:pt x="143141" y="358394"/>
                  </a:lnTo>
                  <a:lnTo>
                    <a:pt x="145554" y="358394"/>
                  </a:lnTo>
                  <a:lnTo>
                    <a:pt x="146062" y="360807"/>
                  </a:lnTo>
                  <a:lnTo>
                    <a:pt x="144665" y="362204"/>
                  </a:lnTo>
                  <a:lnTo>
                    <a:pt x="143649" y="364236"/>
                  </a:lnTo>
                  <a:lnTo>
                    <a:pt x="140347" y="365125"/>
                  </a:lnTo>
                  <a:lnTo>
                    <a:pt x="133108" y="372237"/>
                  </a:lnTo>
                  <a:lnTo>
                    <a:pt x="132727" y="375666"/>
                  </a:lnTo>
                  <a:lnTo>
                    <a:pt x="130784" y="378460"/>
                  </a:lnTo>
                  <a:lnTo>
                    <a:pt x="128397" y="384175"/>
                  </a:lnTo>
                  <a:lnTo>
                    <a:pt x="119799" y="384683"/>
                  </a:lnTo>
                  <a:lnTo>
                    <a:pt x="118376" y="392303"/>
                  </a:lnTo>
                  <a:lnTo>
                    <a:pt x="119329" y="398018"/>
                  </a:lnTo>
                  <a:lnTo>
                    <a:pt x="126961" y="400939"/>
                  </a:lnTo>
                  <a:lnTo>
                    <a:pt x="127444" y="397129"/>
                  </a:lnTo>
                  <a:lnTo>
                    <a:pt x="129832" y="395732"/>
                  </a:lnTo>
                  <a:lnTo>
                    <a:pt x="130302" y="391795"/>
                  </a:lnTo>
                  <a:lnTo>
                    <a:pt x="131711" y="389001"/>
                  </a:lnTo>
                  <a:lnTo>
                    <a:pt x="134632" y="386080"/>
                  </a:lnTo>
                  <a:lnTo>
                    <a:pt x="135013" y="382778"/>
                  </a:lnTo>
                  <a:lnTo>
                    <a:pt x="139331" y="380365"/>
                  </a:lnTo>
                  <a:lnTo>
                    <a:pt x="144157" y="379476"/>
                  </a:lnTo>
                  <a:lnTo>
                    <a:pt x="146062" y="377063"/>
                  </a:lnTo>
                  <a:lnTo>
                    <a:pt x="146951" y="372237"/>
                  </a:lnTo>
                  <a:lnTo>
                    <a:pt x="146951" y="368427"/>
                  </a:lnTo>
                  <a:lnTo>
                    <a:pt x="148856" y="366141"/>
                  </a:lnTo>
                  <a:lnTo>
                    <a:pt x="153682" y="364236"/>
                  </a:lnTo>
                  <a:lnTo>
                    <a:pt x="153682" y="356108"/>
                  </a:lnTo>
                  <a:close/>
                </a:path>
                <a:path w="539750" h="652144">
                  <a:moveTo>
                    <a:pt x="156603" y="648589"/>
                  </a:moveTo>
                  <a:lnTo>
                    <a:pt x="155079" y="648081"/>
                  </a:lnTo>
                  <a:lnTo>
                    <a:pt x="150761" y="646176"/>
                  </a:lnTo>
                  <a:lnTo>
                    <a:pt x="149872" y="648081"/>
                  </a:lnTo>
                  <a:lnTo>
                    <a:pt x="152285" y="649478"/>
                  </a:lnTo>
                  <a:lnTo>
                    <a:pt x="151777" y="650494"/>
                  </a:lnTo>
                  <a:lnTo>
                    <a:pt x="153174" y="651891"/>
                  </a:lnTo>
                  <a:lnTo>
                    <a:pt x="156603" y="648589"/>
                  </a:lnTo>
                  <a:close/>
                </a:path>
                <a:path w="539750" h="652144">
                  <a:moveTo>
                    <a:pt x="168541" y="430530"/>
                  </a:moveTo>
                  <a:lnTo>
                    <a:pt x="159397" y="430022"/>
                  </a:lnTo>
                  <a:lnTo>
                    <a:pt x="158508" y="427609"/>
                  </a:lnTo>
                  <a:lnTo>
                    <a:pt x="154698" y="428117"/>
                  </a:lnTo>
                  <a:lnTo>
                    <a:pt x="155079" y="433832"/>
                  </a:lnTo>
                  <a:lnTo>
                    <a:pt x="157492" y="435737"/>
                  </a:lnTo>
                  <a:lnTo>
                    <a:pt x="162318" y="436753"/>
                  </a:lnTo>
                  <a:lnTo>
                    <a:pt x="168033" y="435229"/>
                  </a:lnTo>
                  <a:lnTo>
                    <a:pt x="168541" y="430530"/>
                  </a:lnTo>
                  <a:close/>
                </a:path>
                <a:path w="539750" h="652144">
                  <a:moveTo>
                    <a:pt x="171843" y="461518"/>
                  </a:moveTo>
                  <a:lnTo>
                    <a:pt x="170827" y="460121"/>
                  </a:lnTo>
                  <a:lnTo>
                    <a:pt x="169430" y="462534"/>
                  </a:lnTo>
                  <a:lnTo>
                    <a:pt x="164604" y="457708"/>
                  </a:lnTo>
                  <a:lnTo>
                    <a:pt x="162318" y="465836"/>
                  </a:lnTo>
                  <a:lnTo>
                    <a:pt x="161302" y="467233"/>
                  </a:lnTo>
                  <a:lnTo>
                    <a:pt x="162064" y="470154"/>
                  </a:lnTo>
                  <a:lnTo>
                    <a:pt x="162191" y="470535"/>
                  </a:lnTo>
                  <a:lnTo>
                    <a:pt x="162318" y="471043"/>
                  </a:lnTo>
                  <a:lnTo>
                    <a:pt x="166128" y="470154"/>
                  </a:lnTo>
                  <a:lnTo>
                    <a:pt x="167017" y="469138"/>
                  </a:lnTo>
                  <a:lnTo>
                    <a:pt x="168541" y="469138"/>
                  </a:lnTo>
                  <a:lnTo>
                    <a:pt x="170446" y="468630"/>
                  </a:lnTo>
                  <a:lnTo>
                    <a:pt x="171589" y="462534"/>
                  </a:lnTo>
                  <a:lnTo>
                    <a:pt x="171843" y="461518"/>
                  </a:lnTo>
                  <a:close/>
                </a:path>
                <a:path w="539750" h="652144">
                  <a:moveTo>
                    <a:pt x="194195" y="399034"/>
                  </a:moveTo>
                  <a:lnTo>
                    <a:pt x="192798" y="393319"/>
                  </a:lnTo>
                  <a:lnTo>
                    <a:pt x="185686" y="398526"/>
                  </a:lnTo>
                  <a:lnTo>
                    <a:pt x="189496" y="399034"/>
                  </a:lnTo>
                  <a:lnTo>
                    <a:pt x="190004" y="402844"/>
                  </a:lnTo>
                  <a:lnTo>
                    <a:pt x="190004" y="404241"/>
                  </a:lnTo>
                  <a:lnTo>
                    <a:pt x="190893" y="408051"/>
                  </a:lnTo>
                  <a:lnTo>
                    <a:pt x="190893" y="398526"/>
                  </a:lnTo>
                  <a:lnTo>
                    <a:pt x="192290" y="399034"/>
                  </a:lnTo>
                  <a:lnTo>
                    <a:pt x="194195" y="399542"/>
                  </a:lnTo>
                  <a:lnTo>
                    <a:pt x="194195" y="399034"/>
                  </a:lnTo>
                  <a:close/>
                </a:path>
                <a:path w="539750" h="652144">
                  <a:moveTo>
                    <a:pt x="216674" y="505841"/>
                  </a:moveTo>
                  <a:lnTo>
                    <a:pt x="214261" y="504952"/>
                  </a:lnTo>
                  <a:lnTo>
                    <a:pt x="211467" y="506857"/>
                  </a:lnTo>
                  <a:lnTo>
                    <a:pt x="212864" y="508254"/>
                  </a:lnTo>
                  <a:lnTo>
                    <a:pt x="213880" y="510159"/>
                  </a:lnTo>
                  <a:lnTo>
                    <a:pt x="216674" y="505841"/>
                  </a:lnTo>
                  <a:close/>
                </a:path>
                <a:path w="539750" h="652144">
                  <a:moveTo>
                    <a:pt x="220484" y="397637"/>
                  </a:moveTo>
                  <a:lnTo>
                    <a:pt x="218579" y="396113"/>
                  </a:lnTo>
                  <a:lnTo>
                    <a:pt x="212864" y="392303"/>
                  </a:lnTo>
                  <a:lnTo>
                    <a:pt x="212864" y="386588"/>
                  </a:lnTo>
                  <a:lnTo>
                    <a:pt x="211467" y="383286"/>
                  </a:lnTo>
                  <a:lnTo>
                    <a:pt x="210959" y="381381"/>
                  </a:lnTo>
                  <a:lnTo>
                    <a:pt x="209054" y="380365"/>
                  </a:lnTo>
                  <a:lnTo>
                    <a:pt x="207657" y="383794"/>
                  </a:lnTo>
                  <a:lnTo>
                    <a:pt x="207657" y="389001"/>
                  </a:lnTo>
                  <a:lnTo>
                    <a:pt x="213372" y="397637"/>
                  </a:lnTo>
                  <a:lnTo>
                    <a:pt x="215277" y="399034"/>
                  </a:lnTo>
                  <a:lnTo>
                    <a:pt x="217690" y="400431"/>
                  </a:lnTo>
                  <a:lnTo>
                    <a:pt x="220484" y="397637"/>
                  </a:lnTo>
                  <a:close/>
                </a:path>
                <a:path w="539750" h="652144">
                  <a:moveTo>
                    <a:pt x="225310" y="46863"/>
                  </a:moveTo>
                  <a:lnTo>
                    <a:pt x="221881" y="43942"/>
                  </a:lnTo>
                  <a:lnTo>
                    <a:pt x="216674" y="38735"/>
                  </a:lnTo>
                  <a:lnTo>
                    <a:pt x="216674" y="33909"/>
                  </a:lnTo>
                  <a:lnTo>
                    <a:pt x="215277" y="32512"/>
                  </a:lnTo>
                  <a:lnTo>
                    <a:pt x="213372" y="26797"/>
                  </a:lnTo>
                  <a:lnTo>
                    <a:pt x="208038" y="24892"/>
                  </a:lnTo>
                  <a:lnTo>
                    <a:pt x="202831" y="27305"/>
                  </a:lnTo>
                  <a:lnTo>
                    <a:pt x="197624" y="30607"/>
                  </a:lnTo>
                  <a:lnTo>
                    <a:pt x="191401" y="31623"/>
                  </a:lnTo>
                  <a:lnTo>
                    <a:pt x="188099" y="35433"/>
                  </a:lnTo>
                  <a:lnTo>
                    <a:pt x="200926" y="36322"/>
                  </a:lnTo>
                  <a:lnTo>
                    <a:pt x="203339" y="40640"/>
                  </a:lnTo>
                  <a:lnTo>
                    <a:pt x="212864" y="41529"/>
                  </a:lnTo>
                  <a:lnTo>
                    <a:pt x="218579" y="47244"/>
                  </a:lnTo>
                  <a:lnTo>
                    <a:pt x="223913" y="49149"/>
                  </a:lnTo>
                  <a:lnTo>
                    <a:pt x="225310" y="46863"/>
                  </a:lnTo>
                  <a:close/>
                </a:path>
                <a:path w="539750" h="652144">
                  <a:moveTo>
                    <a:pt x="227215" y="274955"/>
                  </a:moveTo>
                  <a:lnTo>
                    <a:pt x="226199" y="273050"/>
                  </a:lnTo>
                  <a:lnTo>
                    <a:pt x="225310" y="273050"/>
                  </a:lnTo>
                  <a:lnTo>
                    <a:pt x="225818" y="275463"/>
                  </a:lnTo>
                  <a:lnTo>
                    <a:pt x="227215" y="274955"/>
                  </a:lnTo>
                  <a:close/>
                </a:path>
                <a:path w="539750" h="652144">
                  <a:moveTo>
                    <a:pt x="230009" y="272542"/>
                  </a:moveTo>
                  <a:lnTo>
                    <a:pt x="229120" y="268732"/>
                  </a:lnTo>
                  <a:lnTo>
                    <a:pt x="226707" y="269240"/>
                  </a:lnTo>
                  <a:lnTo>
                    <a:pt x="227723" y="273050"/>
                  </a:lnTo>
                  <a:lnTo>
                    <a:pt x="230009" y="272542"/>
                  </a:lnTo>
                  <a:close/>
                </a:path>
                <a:path w="539750" h="652144">
                  <a:moveTo>
                    <a:pt x="239661" y="91186"/>
                  </a:moveTo>
                  <a:lnTo>
                    <a:pt x="236740" y="86868"/>
                  </a:lnTo>
                  <a:lnTo>
                    <a:pt x="236740" y="86360"/>
                  </a:lnTo>
                  <a:lnTo>
                    <a:pt x="236232" y="86360"/>
                  </a:lnTo>
                  <a:lnTo>
                    <a:pt x="231914" y="85979"/>
                  </a:lnTo>
                  <a:lnTo>
                    <a:pt x="231914" y="88265"/>
                  </a:lnTo>
                  <a:lnTo>
                    <a:pt x="235343" y="88265"/>
                  </a:lnTo>
                  <a:lnTo>
                    <a:pt x="237629" y="92710"/>
                  </a:lnTo>
                  <a:lnTo>
                    <a:pt x="239661" y="91186"/>
                  </a:lnTo>
                  <a:close/>
                </a:path>
                <a:path w="539750" h="652144">
                  <a:moveTo>
                    <a:pt x="242455" y="269748"/>
                  </a:moveTo>
                  <a:lnTo>
                    <a:pt x="233438" y="269748"/>
                  </a:lnTo>
                  <a:lnTo>
                    <a:pt x="233438" y="272542"/>
                  </a:lnTo>
                  <a:lnTo>
                    <a:pt x="242455" y="272034"/>
                  </a:lnTo>
                  <a:lnTo>
                    <a:pt x="242455" y="269748"/>
                  </a:lnTo>
                  <a:close/>
                </a:path>
                <a:path w="539750" h="652144">
                  <a:moveTo>
                    <a:pt x="244360" y="80264"/>
                  </a:moveTo>
                  <a:lnTo>
                    <a:pt x="241947" y="79248"/>
                  </a:lnTo>
                  <a:lnTo>
                    <a:pt x="240550" y="83058"/>
                  </a:lnTo>
                  <a:lnTo>
                    <a:pt x="242455" y="84074"/>
                  </a:lnTo>
                  <a:lnTo>
                    <a:pt x="244360" y="80264"/>
                  </a:lnTo>
                  <a:close/>
                </a:path>
                <a:path w="539750" h="652144">
                  <a:moveTo>
                    <a:pt x="245376" y="104140"/>
                  </a:moveTo>
                  <a:lnTo>
                    <a:pt x="244360" y="100838"/>
                  </a:lnTo>
                  <a:lnTo>
                    <a:pt x="241058" y="100330"/>
                  </a:lnTo>
                  <a:lnTo>
                    <a:pt x="241058" y="103632"/>
                  </a:lnTo>
                  <a:lnTo>
                    <a:pt x="245376" y="104140"/>
                  </a:lnTo>
                  <a:close/>
                </a:path>
                <a:path w="539750" h="652144">
                  <a:moveTo>
                    <a:pt x="245376" y="86868"/>
                  </a:moveTo>
                  <a:lnTo>
                    <a:pt x="243471" y="85979"/>
                  </a:lnTo>
                  <a:lnTo>
                    <a:pt x="244360" y="86868"/>
                  </a:lnTo>
                  <a:lnTo>
                    <a:pt x="245376" y="86868"/>
                  </a:lnTo>
                  <a:close/>
                </a:path>
                <a:path w="539750" h="652144">
                  <a:moveTo>
                    <a:pt x="254901" y="1905"/>
                  </a:moveTo>
                  <a:lnTo>
                    <a:pt x="253504" y="0"/>
                  </a:lnTo>
                  <a:lnTo>
                    <a:pt x="249567" y="2413"/>
                  </a:lnTo>
                  <a:lnTo>
                    <a:pt x="246773" y="1016"/>
                  </a:lnTo>
                  <a:lnTo>
                    <a:pt x="245757" y="2921"/>
                  </a:lnTo>
                  <a:lnTo>
                    <a:pt x="249186" y="4826"/>
                  </a:lnTo>
                  <a:lnTo>
                    <a:pt x="249567" y="5334"/>
                  </a:lnTo>
                  <a:lnTo>
                    <a:pt x="250075" y="4826"/>
                  </a:lnTo>
                  <a:lnTo>
                    <a:pt x="254901" y="1905"/>
                  </a:lnTo>
                  <a:close/>
                </a:path>
                <a:path w="539750" h="652144">
                  <a:moveTo>
                    <a:pt x="260108" y="91186"/>
                  </a:moveTo>
                  <a:lnTo>
                    <a:pt x="256806" y="86868"/>
                  </a:lnTo>
                  <a:lnTo>
                    <a:pt x="253885" y="84963"/>
                  </a:lnTo>
                  <a:lnTo>
                    <a:pt x="249567" y="84455"/>
                  </a:lnTo>
                  <a:lnTo>
                    <a:pt x="249567" y="82169"/>
                  </a:lnTo>
                  <a:lnTo>
                    <a:pt x="247281" y="85979"/>
                  </a:lnTo>
                  <a:lnTo>
                    <a:pt x="245376" y="86868"/>
                  </a:lnTo>
                  <a:lnTo>
                    <a:pt x="250075" y="89281"/>
                  </a:lnTo>
                  <a:lnTo>
                    <a:pt x="252996" y="89281"/>
                  </a:lnTo>
                  <a:lnTo>
                    <a:pt x="255409" y="91694"/>
                  </a:lnTo>
                  <a:lnTo>
                    <a:pt x="255409" y="94615"/>
                  </a:lnTo>
                  <a:lnTo>
                    <a:pt x="259600" y="94107"/>
                  </a:lnTo>
                  <a:lnTo>
                    <a:pt x="259981" y="91694"/>
                  </a:lnTo>
                  <a:lnTo>
                    <a:pt x="260108" y="91186"/>
                  </a:lnTo>
                  <a:close/>
                </a:path>
                <a:path w="539750" h="652144">
                  <a:moveTo>
                    <a:pt x="262521" y="492506"/>
                  </a:moveTo>
                  <a:lnTo>
                    <a:pt x="261505" y="490601"/>
                  </a:lnTo>
                  <a:lnTo>
                    <a:pt x="258203" y="492506"/>
                  </a:lnTo>
                  <a:lnTo>
                    <a:pt x="259600" y="494411"/>
                  </a:lnTo>
                  <a:lnTo>
                    <a:pt x="262521" y="492506"/>
                  </a:lnTo>
                  <a:close/>
                </a:path>
                <a:path w="539750" h="652144">
                  <a:moveTo>
                    <a:pt x="263029" y="24003"/>
                  </a:moveTo>
                  <a:lnTo>
                    <a:pt x="262521" y="22098"/>
                  </a:lnTo>
                  <a:lnTo>
                    <a:pt x="262013" y="19177"/>
                  </a:lnTo>
                  <a:lnTo>
                    <a:pt x="261505" y="17272"/>
                  </a:lnTo>
                  <a:lnTo>
                    <a:pt x="257695" y="19177"/>
                  </a:lnTo>
                  <a:lnTo>
                    <a:pt x="253504" y="18669"/>
                  </a:lnTo>
                  <a:lnTo>
                    <a:pt x="246265" y="18669"/>
                  </a:lnTo>
                  <a:lnTo>
                    <a:pt x="245757" y="15875"/>
                  </a:lnTo>
                  <a:lnTo>
                    <a:pt x="239661" y="16764"/>
                  </a:lnTo>
                  <a:lnTo>
                    <a:pt x="239153" y="18669"/>
                  </a:lnTo>
                  <a:lnTo>
                    <a:pt x="238645" y="20193"/>
                  </a:lnTo>
                  <a:lnTo>
                    <a:pt x="236232" y="20574"/>
                  </a:lnTo>
                  <a:lnTo>
                    <a:pt x="227215" y="21590"/>
                  </a:lnTo>
                  <a:lnTo>
                    <a:pt x="226199" y="24003"/>
                  </a:lnTo>
                  <a:lnTo>
                    <a:pt x="221500" y="25400"/>
                  </a:lnTo>
                  <a:lnTo>
                    <a:pt x="220992" y="24003"/>
                  </a:lnTo>
                  <a:lnTo>
                    <a:pt x="219976" y="20193"/>
                  </a:lnTo>
                  <a:lnTo>
                    <a:pt x="215277" y="28194"/>
                  </a:lnTo>
                  <a:lnTo>
                    <a:pt x="220484" y="30099"/>
                  </a:lnTo>
                  <a:lnTo>
                    <a:pt x="225310" y="31623"/>
                  </a:lnTo>
                  <a:lnTo>
                    <a:pt x="230517" y="30099"/>
                  </a:lnTo>
                  <a:lnTo>
                    <a:pt x="231914" y="27813"/>
                  </a:lnTo>
                  <a:lnTo>
                    <a:pt x="251980" y="27813"/>
                  </a:lnTo>
                  <a:lnTo>
                    <a:pt x="253504" y="26289"/>
                  </a:lnTo>
                  <a:lnTo>
                    <a:pt x="254393" y="24003"/>
                  </a:lnTo>
                  <a:lnTo>
                    <a:pt x="259219" y="22098"/>
                  </a:lnTo>
                  <a:lnTo>
                    <a:pt x="263029" y="24003"/>
                  </a:lnTo>
                  <a:close/>
                </a:path>
                <a:path w="539750" h="652144">
                  <a:moveTo>
                    <a:pt x="264426" y="268224"/>
                  </a:moveTo>
                  <a:lnTo>
                    <a:pt x="263029" y="268732"/>
                  </a:lnTo>
                  <a:lnTo>
                    <a:pt x="261124" y="269240"/>
                  </a:lnTo>
                  <a:lnTo>
                    <a:pt x="258203" y="271653"/>
                  </a:lnTo>
                  <a:lnTo>
                    <a:pt x="257695" y="269240"/>
                  </a:lnTo>
                  <a:lnTo>
                    <a:pt x="257314" y="266827"/>
                  </a:lnTo>
                  <a:lnTo>
                    <a:pt x="252488" y="267843"/>
                  </a:lnTo>
                  <a:lnTo>
                    <a:pt x="245757" y="268732"/>
                  </a:lnTo>
                  <a:lnTo>
                    <a:pt x="245376" y="271653"/>
                  </a:lnTo>
                  <a:lnTo>
                    <a:pt x="250075" y="272034"/>
                  </a:lnTo>
                  <a:lnTo>
                    <a:pt x="251980" y="273558"/>
                  </a:lnTo>
                  <a:lnTo>
                    <a:pt x="251980" y="275844"/>
                  </a:lnTo>
                  <a:lnTo>
                    <a:pt x="254901" y="277368"/>
                  </a:lnTo>
                  <a:lnTo>
                    <a:pt x="258203" y="277368"/>
                  </a:lnTo>
                  <a:lnTo>
                    <a:pt x="262521" y="273939"/>
                  </a:lnTo>
                  <a:lnTo>
                    <a:pt x="264426" y="268224"/>
                  </a:lnTo>
                  <a:close/>
                </a:path>
                <a:path w="539750" h="652144">
                  <a:moveTo>
                    <a:pt x="272935" y="12065"/>
                  </a:moveTo>
                  <a:lnTo>
                    <a:pt x="271538" y="10033"/>
                  </a:lnTo>
                  <a:lnTo>
                    <a:pt x="268744" y="12446"/>
                  </a:lnTo>
                  <a:lnTo>
                    <a:pt x="266331" y="10541"/>
                  </a:lnTo>
                  <a:lnTo>
                    <a:pt x="264934" y="12065"/>
                  </a:lnTo>
                  <a:lnTo>
                    <a:pt x="267728" y="14859"/>
                  </a:lnTo>
                  <a:lnTo>
                    <a:pt x="268236" y="15875"/>
                  </a:lnTo>
                  <a:lnTo>
                    <a:pt x="269125" y="14859"/>
                  </a:lnTo>
                  <a:lnTo>
                    <a:pt x="272935" y="12065"/>
                  </a:lnTo>
                  <a:close/>
                </a:path>
                <a:path w="539750" h="652144">
                  <a:moveTo>
                    <a:pt x="288810" y="142240"/>
                  </a:moveTo>
                  <a:lnTo>
                    <a:pt x="288302" y="138938"/>
                  </a:lnTo>
                  <a:lnTo>
                    <a:pt x="284492" y="138938"/>
                  </a:lnTo>
                  <a:lnTo>
                    <a:pt x="280682" y="136525"/>
                  </a:lnTo>
                  <a:lnTo>
                    <a:pt x="281571" y="135128"/>
                  </a:lnTo>
                  <a:lnTo>
                    <a:pt x="282587" y="133223"/>
                  </a:lnTo>
                  <a:lnTo>
                    <a:pt x="274840" y="131826"/>
                  </a:lnTo>
                  <a:lnTo>
                    <a:pt x="268236" y="125095"/>
                  </a:lnTo>
                  <a:lnTo>
                    <a:pt x="272935" y="127000"/>
                  </a:lnTo>
                  <a:lnTo>
                    <a:pt x="271919" y="124079"/>
                  </a:lnTo>
                  <a:lnTo>
                    <a:pt x="271538" y="123190"/>
                  </a:lnTo>
                  <a:lnTo>
                    <a:pt x="266839" y="124079"/>
                  </a:lnTo>
                  <a:lnTo>
                    <a:pt x="264426" y="123190"/>
                  </a:lnTo>
                  <a:lnTo>
                    <a:pt x="264934" y="119380"/>
                  </a:lnTo>
                  <a:lnTo>
                    <a:pt x="260108" y="118364"/>
                  </a:lnTo>
                  <a:lnTo>
                    <a:pt x="260108" y="120777"/>
                  </a:lnTo>
                  <a:lnTo>
                    <a:pt x="261505" y="120777"/>
                  </a:lnTo>
                  <a:lnTo>
                    <a:pt x="262521" y="123190"/>
                  </a:lnTo>
                  <a:lnTo>
                    <a:pt x="262902" y="125095"/>
                  </a:lnTo>
                  <a:lnTo>
                    <a:pt x="263029" y="129794"/>
                  </a:lnTo>
                  <a:lnTo>
                    <a:pt x="266331" y="130810"/>
                  </a:lnTo>
                  <a:lnTo>
                    <a:pt x="271538" y="135636"/>
                  </a:lnTo>
                  <a:lnTo>
                    <a:pt x="275856" y="136144"/>
                  </a:lnTo>
                  <a:lnTo>
                    <a:pt x="279285" y="137541"/>
                  </a:lnTo>
                  <a:lnTo>
                    <a:pt x="288810" y="145669"/>
                  </a:lnTo>
                  <a:lnTo>
                    <a:pt x="288810" y="142240"/>
                  </a:lnTo>
                  <a:close/>
                </a:path>
                <a:path w="539750" h="652144">
                  <a:moveTo>
                    <a:pt x="315988" y="267335"/>
                  </a:moveTo>
                  <a:lnTo>
                    <a:pt x="311670" y="267843"/>
                  </a:lnTo>
                  <a:lnTo>
                    <a:pt x="312178" y="270129"/>
                  </a:lnTo>
                  <a:lnTo>
                    <a:pt x="315988" y="269748"/>
                  </a:lnTo>
                  <a:lnTo>
                    <a:pt x="315988" y="267335"/>
                  </a:lnTo>
                  <a:close/>
                </a:path>
                <a:path w="539750" h="652144">
                  <a:moveTo>
                    <a:pt x="325513" y="274955"/>
                  </a:moveTo>
                  <a:lnTo>
                    <a:pt x="323608" y="273939"/>
                  </a:lnTo>
                  <a:lnTo>
                    <a:pt x="322211" y="276860"/>
                  </a:lnTo>
                  <a:lnTo>
                    <a:pt x="324624" y="277749"/>
                  </a:lnTo>
                  <a:lnTo>
                    <a:pt x="325513" y="274955"/>
                  </a:lnTo>
                  <a:close/>
                </a:path>
                <a:path w="539750" h="652144">
                  <a:moveTo>
                    <a:pt x="334530" y="282067"/>
                  </a:moveTo>
                  <a:lnTo>
                    <a:pt x="334149" y="281178"/>
                  </a:lnTo>
                  <a:lnTo>
                    <a:pt x="333133" y="279654"/>
                  </a:lnTo>
                  <a:lnTo>
                    <a:pt x="328434" y="280162"/>
                  </a:lnTo>
                  <a:lnTo>
                    <a:pt x="326529" y="280670"/>
                  </a:lnTo>
                  <a:lnTo>
                    <a:pt x="324116" y="281178"/>
                  </a:lnTo>
                  <a:lnTo>
                    <a:pt x="324624" y="282575"/>
                  </a:lnTo>
                  <a:lnTo>
                    <a:pt x="326529" y="284480"/>
                  </a:lnTo>
                  <a:lnTo>
                    <a:pt x="331228" y="283464"/>
                  </a:lnTo>
                  <a:lnTo>
                    <a:pt x="334530" y="282067"/>
                  </a:lnTo>
                  <a:close/>
                </a:path>
                <a:path w="539750" h="652144">
                  <a:moveTo>
                    <a:pt x="350850" y="488200"/>
                  </a:moveTo>
                  <a:lnTo>
                    <a:pt x="347992" y="488200"/>
                  </a:lnTo>
                  <a:lnTo>
                    <a:pt x="347992" y="496316"/>
                  </a:lnTo>
                  <a:lnTo>
                    <a:pt x="350850" y="496316"/>
                  </a:lnTo>
                  <a:lnTo>
                    <a:pt x="350850" y="488200"/>
                  </a:lnTo>
                  <a:close/>
                </a:path>
                <a:path w="539750" h="652144">
                  <a:moveTo>
                    <a:pt x="361835" y="238125"/>
                  </a:moveTo>
                  <a:lnTo>
                    <a:pt x="361327" y="235839"/>
                  </a:lnTo>
                  <a:lnTo>
                    <a:pt x="357517" y="236220"/>
                  </a:lnTo>
                  <a:lnTo>
                    <a:pt x="357517" y="238633"/>
                  </a:lnTo>
                  <a:lnTo>
                    <a:pt x="361835" y="238125"/>
                  </a:lnTo>
                  <a:close/>
                </a:path>
                <a:path w="539750" h="652144">
                  <a:moveTo>
                    <a:pt x="364629" y="249174"/>
                  </a:moveTo>
                  <a:lnTo>
                    <a:pt x="363232" y="247269"/>
                  </a:lnTo>
                  <a:lnTo>
                    <a:pt x="361835" y="244856"/>
                  </a:lnTo>
                  <a:lnTo>
                    <a:pt x="360819" y="242443"/>
                  </a:lnTo>
                  <a:lnTo>
                    <a:pt x="358406" y="245745"/>
                  </a:lnTo>
                  <a:lnTo>
                    <a:pt x="353707" y="244348"/>
                  </a:lnTo>
                  <a:lnTo>
                    <a:pt x="352691" y="252095"/>
                  </a:lnTo>
                  <a:lnTo>
                    <a:pt x="350405" y="253492"/>
                  </a:lnTo>
                  <a:lnTo>
                    <a:pt x="344690" y="253492"/>
                  </a:lnTo>
                  <a:lnTo>
                    <a:pt x="346087" y="255905"/>
                  </a:lnTo>
                  <a:lnTo>
                    <a:pt x="348500" y="258318"/>
                  </a:lnTo>
                  <a:lnTo>
                    <a:pt x="351294" y="260604"/>
                  </a:lnTo>
                  <a:lnTo>
                    <a:pt x="348500" y="262128"/>
                  </a:lnTo>
                  <a:lnTo>
                    <a:pt x="345579" y="264033"/>
                  </a:lnTo>
                  <a:lnTo>
                    <a:pt x="348881" y="263525"/>
                  </a:lnTo>
                  <a:lnTo>
                    <a:pt x="348754" y="265938"/>
                  </a:lnTo>
                  <a:lnTo>
                    <a:pt x="354215" y="264922"/>
                  </a:lnTo>
                  <a:lnTo>
                    <a:pt x="356120" y="264922"/>
                  </a:lnTo>
                  <a:lnTo>
                    <a:pt x="359422" y="262128"/>
                  </a:lnTo>
                  <a:lnTo>
                    <a:pt x="358025" y="260223"/>
                  </a:lnTo>
                  <a:lnTo>
                    <a:pt x="356501" y="258318"/>
                  </a:lnTo>
                  <a:lnTo>
                    <a:pt x="358025" y="254508"/>
                  </a:lnTo>
                  <a:lnTo>
                    <a:pt x="358025" y="257810"/>
                  </a:lnTo>
                  <a:lnTo>
                    <a:pt x="362216" y="258699"/>
                  </a:lnTo>
                  <a:lnTo>
                    <a:pt x="363232" y="257302"/>
                  </a:lnTo>
                  <a:lnTo>
                    <a:pt x="364121" y="255905"/>
                  </a:lnTo>
                  <a:lnTo>
                    <a:pt x="363232" y="252476"/>
                  </a:lnTo>
                  <a:lnTo>
                    <a:pt x="361327" y="251079"/>
                  </a:lnTo>
                  <a:lnTo>
                    <a:pt x="358914" y="250063"/>
                  </a:lnTo>
                  <a:lnTo>
                    <a:pt x="364629" y="249174"/>
                  </a:lnTo>
                  <a:close/>
                </a:path>
                <a:path w="539750" h="652144">
                  <a:moveTo>
                    <a:pt x="366547" y="238645"/>
                  </a:moveTo>
                  <a:lnTo>
                    <a:pt x="364121" y="238645"/>
                  </a:lnTo>
                  <a:lnTo>
                    <a:pt x="364121" y="240538"/>
                  </a:lnTo>
                  <a:lnTo>
                    <a:pt x="366547" y="240538"/>
                  </a:lnTo>
                  <a:lnTo>
                    <a:pt x="366547" y="238645"/>
                  </a:lnTo>
                  <a:close/>
                </a:path>
                <a:path w="539750" h="652144">
                  <a:moveTo>
                    <a:pt x="368947" y="273050"/>
                  </a:moveTo>
                  <a:lnTo>
                    <a:pt x="367550" y="271145"/>
                  </a:lnTo>
                  <a:lnTo>
                    <a:pt x="366534" y="269240"/>
                  </a:lnTo>
                  <a:lnTo>
                    <a:pt x="362724" y="269748"/>
                  </a:lnTo>
                  <a:lnTo>
                    <a:pt x="358025" y="270637"/>
                  </a:lnTo>
                  <a:lnTo>
                    <a:pt x="353707" y="268224"/>
                  </a:lnTo>
                  <a:lnTo>
                    <a:pt x="348754" y="265938"/>
                  </a:lnTo>
                  <a:lnTo>
                    <a:pt x="348627" y="268224"/>
                  </a:lnTo>
                  <a:lnTo>
                    <a:pt x="348627" y="269748"/>
                  </a:lnTo>
                  <a:lnTo>
                    <a:pt x="348500" y="272034"/>
                  </a:lnTo>
                  <a:lnTo>
                    <a:pt x="344690" y="270637"/>
                  </a:lnTo>
                  <a:lnTo>
                    <a:pt x="341261" y="269748"/>
                  </a:lnTo>
                  <a:lnTo>
                    <a:pt x="339864" y="275463"/>
                  </a:lnTo>
                  <a:lnTo>
                    <a:pt x="339864" y="278257"/>
                  </a:lnTo>
                  <a:lnTo>
                    <a:pt x="354215" y="279273"/>
                  </a:lnTo>
                  <a:lnTo>
                    <a:pt x="351802" y="276860"/>
                  </a:lnTo>
                  <a:lnTo>
                    <a:pt x="350786" y="275463"/>
                  </a:lnTo>
                  <a:lnTo>
                    <a:pt x="353707" y="272542"/>
                  </a:lnTo>
                  <a:lnTo>
                    <a:pt x="363232" y="273558"/>
                  </a:lnTo>
                  <a:lnTo>
                    <a:pt x="367042" y="273558"/>
                  </a:lnTo>
                  <a:lnTo>
                    <a:pt x="368947" y="273050"/>
                  </a:lnTo>
                  <a:close/>
                </a:path>
                <a:path w="539750" h="652144">
                  <a:moveTo>
                    <a:pt x="371360" y="254952"/>
                  </a:moveTo>
                  <a:lnTo>
                    <a:pt x="368947" y="254952"/>
                  </a:lnTo>
                  <a:lnTo>
                    <a:pt x="368947" y="257810"/>
                  </a:lnTo>
                  <a:lnTo>
                    <a:pt x="371360" y="257810"/>
                  </a:lnTo>
                  <a:lnTo>
                    <a:pt x="371360" y="254952"/>
                  </a:lnTo>
                  <a:close/>
                </a:path>
                <a:path w="539750" h="652144">
                  <a:moveTo>
                    <a:pt x="371360" y="204343"/>
                  </a:moveTo>
                  <a:lnTo>
                    <a:pt x="370852" y="200533"/>
                  </a:lnTo>
                  <a:lnTo>
                    <a:pt x="368439" y="200914"/>
                  </a:lnTo>
                  <a:lnTo>
                    <a:pt x="368947" y="204343"/>
                  </a:lnTo>
                  <a:lnTo>
                    <a:pt x="371360" y="204343"/>
                  </a:lnTo>
                  <a:close/>
                </a:path>
                <a:path w="539750" h="652144">
                  <a:moveTo>
                    <a:pt x="376567" y="257302"/>
                  </a:moveTo>
                  <a:lnTo>
                    <a:pt x="374281" y="256413"/>
                  </a:lnTo>
                  <a:lnTo>
                    <a:pt x="372757" y="258699"/>
                  </a:lnTo>
                  <a:lnTo>
                    <a:pt x="375170" y="259715"/>
                  </a:lnTo>
                  <a:lnTo>
                    <a:pt x="376567" y="257302"/>
                  </a:lnTo>
                  <a:close/>
                </a:path>
                <a:path w="539750" h="652144">
                  <a:moveTo>
                    <a:pt x="378980" y="90170"/>
                  </a:moveTo>
                  <a:lnTo>
                    <a:pt x="378091" y="78740"/>
                  </a:lnTo>
                  <a:lnTo>
                    <a:pt x="378091" y="77851"/>
                  </a:lnTo>
                  <a:lnTo>
                    <a:pt x="372249" y="77851"/>
                  </a:lnTo>
                  <a:lnTo>
                    <a:pt x="370344" y="74930"/>
                  </a:lnTo>
                  <a:lnTo>
                    <a:pt x="368439" y="72644"/>
                  </a:lnTo>
                  <a:lnTo>
                    <a:pt x="359930" y="75438"/>
                  </a:lnTo>
                  <a:lnTo>
                    <a:pt x="360311" y="78740"/>
                  </a:lnTo>
                  <a:lnTo>
                    <a:pt x="360819" y="80645"/>
                  </a:lnTo>
                  <a:lnTo>
                    <a:pt x="362216" y="83058"/>
                  </a:lnTo>
                  <a:lnTo>
                    <a:pt x="365645" y="83566"/>
                  </a:lnTo>
                  <a:lnTo>
                    <a:pt x="371741" y="85979"/>
                  </a:lnTo>
                  <a:lnTo>
                    <a:pt x="378980" y="94615"/>
                  </a:lnTo>
                  <a:lnTo>
                    <a:pt x="378980" y="90170"/>
                  </a:lnTo>
                  <a:close/>
                </a:path>
                <a:path w="539750" h="652144">
                  <a:moveTo>
                    <a:pt x="389521" y="362204"/>
                  </a:moveTo>
                  <a:lnTo>
                    <a:pt x="389013" y="360299"/>
                  </a:lnTo>
                  <a:lnTo>
                    <a:pt x="387997" y="358902"/>
                  </a:lnTo>
                  <a:lnTo>
                    <a:pt x="387108" y="359918"/>
                  </a:lnTo>
                  <a:lnTo>
                    <a:pt x="384187" y="361315"/>
                  </a:lnTo>
                  <a:lnTo>
                    <a:pt x="381393" y="359918"/>
                  </a:lnTo>
                  <a:lnTo>
                    <a:pt x="380377" y="361823"/>
                  </a:lnTo>
                  <a:lnTo>
                    <a:pt x="383298" y="363728"/>
                  </a:lnTo>
                  <a:lnTo>
                    <a:pt x="384187" y="364236"/>
                  </a:lnTo>
                  <a:lnTo>
                    <a:pt x="384695" y="363728"/>
                  </a:lnTo>
                  <a:lnTo>
                    <a:pt x="387108" y="362204"/>
                  </a:lnTo>
                  <a:lnTo>
                    <a:pt x="387616" y="363220"/>
                  </a:lnTo>
                  <a:lnTo>
                    <a:pt x="389521" y="362204"/>
                  </a:lnTo>
                  <a:close/>
                </a:path>
                <a:path w="539750" h="652144">
                  <a:moveTo>
                    <a:pt x="400951" y="413385"/>
                  </a:moveTo>
                  <a:lnTo>
                    <a:pt x="399427" y="408559"/>
                  </a:lnTo>
                  <a:lnTo>
                    <a:pt x="397522" y="403352"/>
                  </a:lnTo>
                  <a:lnTo>
                    <a:pt x="387997" y="407543"/>
                  </a:lnTo>
                  <a:lnTo>
                    <a:pt x="389521" y="409956"/>
                  </a:lnTo>
                  <a:lnTo>
                    <a:pt x="391807" y="413385"/>
                  </a:lnTo>
                  <a:lnTo>
                    <a:pt x="396125" y="411861"/>
                  </a:lnTo>
                  <a:lnTo>
                    <a:pt x="397522" y="411861"/>
                  </a:lnTo>
                  <a:lnTo>
                    <a:pt x="399427" y="412369"/>
                  </a:lnTo>
                  <a:lnTo>
                    <a:pt x="400951" y="413385"/>
                  </a:lnTo>
                  <a:close/>
                </a:path>
                <a:path w="539750" h="652144">
                  <a:moveTo>
                    <a:pt x="402856" y="356108"/>
                  </a:moveTo>
                  <a:lnTo>
                    <a:pt x="398538" y="355600"/>
                  </a:lnTo>
                  <a:lnTo>
                    <a:pt x="398030" y="358013"/>
                  </a:lnTo>
                  <a:lnTo>
                    <a:pt x="402348" y="358394"/>
                  </a:lnTo>
                  <a:lnTo>
                    <a:pt x="402856" y="356108"/>
                  </a:lnTo>
                  <a:close/>
                </a:path>
                <a:path w="539750" h="652144">
                  <a:moveTo>
                    <a:pt x="403237" y="225298"/>
                  </a:moveTo>
                  <a:lnTo>
                    <a:pt x="401840" y="226695"/>
                  </a:lnTo>
                  <a:lnTo>
                    <a:pt x="399935" y="228219"/>
                  </a:lnTo>
                  <a:lnTo>
                    <a:pt x="399300" y="225298"/>
                  </a:lnTo>
                  <a:lnTo>
                    <a:pt x="399300" y="224790"/>
                  </a:lnTo>
                  <a:lnTo>
                    <a:pt x="399173" y="224409"/>
                  </a:lnTo>
                  <a:lnTo>
                    <a:pt x="399046" y="223901"/>
                  </a:lnTo>
                  <a:lnTo>
                    <a:pt x="395617" y="224790"/>
                  </a:lnTo>
                  <a:lnTo>
                    <a:pt x="394728" y="222504"/>
                  </a:lnTo>
                  <a:lnTo>
                    <a:pt x="393331" y="220599"/>
                  </a:lnTo>
                  <a:lnTo>
                    <a:pt x="391807" y="218694"/>
                  </a:lnTo>
                  <a:lnTo>
                    <a:pt x="391807" y="218186"/>
                  </a:lnTo>
                  <a:lnTo>
                    <a:pt x="389902" y="217170"/>
                  </a:lnTo>
                  <a:lnTo>
                    <a:pt x="387997" y="215773"/>
                  </a:lnTo>
                  <a:lnTo>
                    <a:pt x="387108" y="215773"/>
                  </a:lnTo>
                  <a:lnTo>
                    <a:pt x="387108" y="219075"/>
                  </a:lnTo>
                  <a:lnTo>
                    <a:pt x="389013" y="219583"/>
                  </a:lnTo>
                  <a:lnTo>
                    <a:pt x="387997" y="221996"/>
                  </a:lnTo>
                  <a:lnTo>
                    <a:pt x="387108" y="223901"/>
                  </a:lnTo>
                  <a:lnTo>
                    <a:pt x="389013" y="225298"/>
                  </a:lnTo>
                  <a:lnTo>
                    <a:pt x="391807" y="225298"/>
                  </a:lnTo>
                  <a:lnTo>
                    <a:pt x="393331" y="226314"/>
                  </a:lnTo>
                  <a:lnTo>
                    <a:pt x="394728" y="227203"/>
                  </a:lnTo>
                  <a:lnTo>
                    <a:pt x="396633" y="228219"/>
                  </a:lnTo>
                  <a:lnTo>
                    <a:pt x="397522" y="229108"/>
                  </a:lnTo>
                  <a:lnTo>
                    <a:pt x="399046" y="231013"/>
                  </a:lnTo>
                  <a:lnTo>
                    <a:pt x="402856" y="229616"/>
                  </a:lnTo>
                  <a:lnTo>
                    <a:pt x="402856" y="229108"/>
                  </a:lnTo>
                  <a:lnTo>
                    <a:pt x="403237" y="226314"/>
                  </a:lnTo>
                  <a:lnTo>
                    <a:pt x="403237" y="225298"/>
                  </a:lnTo>
                  <a:close/>
                </a:path>
                <a:path w="539750" h="652144">
                  <a:moveTo>
                    <a:pt x="412381" y="252095"/>
                  </a:moveTo>
                  <a:lnTo>
                    <a:pt x="410476" y="250063"/>
                  </a:lnTo>
                  <a:lnTo>
                    <a:pt x="409079" y="246761"/>
                  </a:lnTo>
                  <a:lnTo>
                    <a:pt x="407174" y="241046"/>
                  </a:lnTo>
                  <a:lnTo>
                    <a:pt x="407174" y="239141"/>
                  </a:lnTo>
                  <a:lnTo>
                    <a:pt x="404253" y="238633"/>
                  </a:lnTo>
                  <a:lnTo>
                    <a:pt x="401840" y="237744"/>
                  </a:lnTo>
                  <a:lnTo>
                    <a:pt x="399427" y="233934"/>
                  </a:lnTo>
                  <a:lnTo>
                    <a:pt x="394728" y="234315"/>
                  </a:lnTo>
                  <a:lnTo>
                    <a:pt x="396125" y="236220"/>
                  </a:lnTo>
                  <a:lnTo>
                    <a:pt x="398538" y="237236"/>
                  </a:lnTo>
                  <a:lnTo>
                    <a:pt x="398538" y="240538"/>
                  </a:lnTo>
                  <a:lnTo>
                    <a:pt x="397522" y="241935"/>
                  </a:lnTo>
                  <a:lnTo>
                    <a:pt x="399935" y="241935"/>
                  </a:lnTo>
                  <a:lnTo>
                    <a:pt x="402348" y="242443"/>
                  </a:lnTo>
                  <a:lnTo>
                    <a:pt x="404253" y="241935"/>
                  </a:lnTo>
                  <a:lnTo>
                    <a:pt x="404761" y="243840"/>
                  </a:lnTo>
                  <a:lnTo>
                    <a:pt x="405777" y="245745"/>
                  </a:lnTo>
                  <a:lnTo>
                    <a:pt x="405777" y="249174"/>
                  </a:lnTo>
                  <a:lnTo>
                    <a:pt x="405269" y="250571"/>
                  </a:lnTo>
                  <a:lnTo>
                    <a:pt x="404888" y="252095"/>
                  </a:lnTo>
                  <a:lnTo>
                    <a:pt x="404761" y="252476"/>
                  </a:lnTo>
                  <a:lnTo>
                    <a:pt x="405777" y="254889"/>
                  </a:lnTo>
                  <a:lnTo>
                    <a:pt x="409587" y="254889"/>
                  </a:lnTo>
                  <a:lnTo>
                    <a:pt x="409968" y="255397"/>
                  </a:lnTo>
                  <a:lnTo>
                    <a:pt x="409968" y="257810"/>
                  </a:lnTo>
                  <a:lnTo>
                    <a:pt x="412381" y="252095"/>
                  </a:lnTo>
                  <a:close/>
                </a:path>
                <a:path w="539750" h="652144">
                  <a:moveTo>
                    <a:pt x="422922" y="542671"/>
                  </a:moveTo>
                  <a:lnTo>
                    <a:pt x="422414" y="541274"/>
                  </a:lnTo>
                  <a:lnTo>
                    <a:pt x="421906" y="539369"/>
                  </a:lnTo>
                  <a:lnTo>
                    <a:pt x="419493" y="538353"/>
                  </a:lnTo>
                  <a:lnTo>
                    <a:pt x="419112" y="538353"/>
                  </a:lnTo>
                  <a:lnTo>
                    <a:pt x="418604" y="540766"/>
                  </a:lnTo>
                  <a:lnTo>
                    <a:pt x="419112" y="540766"/>
                  </a:lnTo>
                  <a:lnTo>
                    <a:pt x="419112" y="541274"/>
                  </a:lnTo>
                  <a:lnTo>
                    <a:pt x="419366" y="542671"/>
                  </a:lnTo>
                  <a:lnTo>
                    <a:pt x="419493" y="543560"/>
                  </a:lnTo>
                  <a:lnTo>
                    <a:pt x="419112" y="544068"/>
                  </a:lnTo>
                  <a:lnTo>
                    <a:pt x="421017" y="545465"/>
                  </a:lnTo>
                  <a:lnTo>
                    <a:pt x="422414" y="544068"/>
                  </a:lnTo>
                  <a:lnTo>
                    <a:pt x="422922" y="542671"/>
                  </a:lnTo>
                  <a:close/>
                </a:path>
                <a:path w="539750" h="652144">
                  <a:moveTo>
                    <a:pt x="425208" y="292608"/>
                  </a:moveTo>
                  <a:lnTo>
                    <a:pt x="423303" y="292100"/>
                  </a:lnTo>
                  <a:lnTo>
                    <a:pt x="421398" y="292100"/>
                  </a:lnTo>
                  <a:lnTo>
                    <a:pt x="422414" y="286385"/>
                  </a:lnTo>
                  <a:lnTo>
                    <a:pt x="424319" y="278257"/>
                  </a:lnTo>
                  <a:lnTo>
                    <a:pt x="417588" y="278257"/>
                  </a:lnTo>
                  <a:lnTo>
                    <a:pt x="420001" y="274447"/>
                  </a:lnTo>
                  <a:lnTo>
                    <a:pt x="418096" y="273050"/>
                  </a:lnTo>
                  <a:lnTo>
                    <a:pt x="416191" y="272034"/>
                  </a:lnTo>
                  <a:lnTo>
                    <a:pt x="417207" y="266319"/>
                  </a:lnTo>
                  <a:lnTo>
                    <a:pt x="416699" y="264414"/>
                  </a:lnTo>
                  <a:lnTo>
                    <a:pt x="415683" y="263017"/>
                  </a:lnTo>
                  <a:lnTo>
                    <a:pt x="415683" y="261112"/>
                  </a:lnTo>
                  <a:lnTo>
                    <a:pt x="413778" y="259715"/>
                  </a:lnTo>
                  <a:lnTo>
                    <a:pt x="411873" y="258699"/>
                  </a:lnTo>
                  <a:lnTo>
                    <a:pt x="414286" y="264414"/>
                  </a:lnTo>
                  <a:lnTo>
                    <a:pt x="412889" y="264922"/>
                  </a:lnTo>
                  <a:lnTo>
                    <a:pt x="411873" y="265938"/>
                  </a:lnTo>
                  <a:lnTo>
                    <a:pt x="410984" y="267335"/>
                  </a:lnTo>
                  <a:lnTo>
                    <a:pt x="408571" y="269748"/>
                  </a:lnTo>
                  <a:lnTo>
                    <a:pt x="411873" y="271653"/>
                  </a:lnTo>
                  <a:lnTo>
                    <a:pt x="412000" y="274447"/>
                  </a:lnTo>
                  <a:lnTo>
                    <a:pt x="412889" y="280162"/>
                  </a:lnTo>
                  <a:lnTo>
                    <a:pt x="415683" y="281178"/>
                  </a:lnTo>
                  <a:lnTo>
                    <a:pt x="416191" y="283083"/>
                  </a:lnTo>
                  <a:lnTo>
                    <a:pt x="416699" y="284480"/>
                  </a:lnTo>
                  <a:lnTo>
                    <a:pt x="416191" y="287782"/>
                  </a:lnTo>
                  <a:lnTo>
                    <a:pt x="417207" y="288290"/>
                  </a:lnTo>
                  <a:lnTo>
                    <a:pt x="418604" y="288798"/>
                  </a:lnTo>
                  <a:lnTo>
                    <a:pt x="421017" y="290195"/>
                  </a:lnTo>
                  <a:lnTo>
                    <a:pt x="420001" y="292100"/>
                  </a:lnTo>
                  <a:lnTo>
                    <a:pt x="419493" y="293497"/>
                  </a:lnTo>
                  <a:lnTo>
                    <a:pt x="419493" y="296926"/>
                  </a:lnTo>
                  <a:lnTo>
                    <a:pt x="421017" y="300736"/>
                  </a:lnTo>
                  <a:lnTo>
                    <a:pt x="424319" y="302641"/>
                  </a:lnTo>
                  <a:lnTo>
                    <a:pt x="425208" y="293497"/>
                  </a:lnTo>
                  <a:lnTo>
                    <a:pt x="425208" y="292608"/>
                  </a:lnTo>
                  <a:close/>
                </a:path>
                <a:path w="539750" h="652144">
                  <a:moveTo>
                    <a:pt x="425716" y="330327"/>
                  </a:moveTo>
                  <a:lnTo>
                    <a:pt x="423303" y="329311"/>
                  </a:lnTo>
                  <a:lnTo>
                    <a:pt x="422414" y="331724"/>
                  </a:lnTo>
                  <a:lnTo>
                    <a:pt x="424319" y="332740"/>
                  </a:lnTo>
                  <a:lnTo>
                    <a:pt x="425716" y="330327"/>
                  </a:lnTo>
                  <a:close/>
                </a:path>
                <a:path w="539750" h="652144">
                  <a:moveTo>
                    <a:pt x="426224" y="530225"/>
                  </a:moveTo>
                  <a:lnTo>
                    <a:pt x="422414" y="529717"/>
                  </a:lnTo>
                  <a:lnTo>
                    <a:pt x="422414" y="533527"/>
                  </a:lnTo>
                  <a:lnTo>
                    <a:pt x="426224" y="533527"/>
                  </a:lnTo>
                  <a:lnTo>
                    <a:pt x="426224" y="530225"/>
                  </a:lnTo>
                  <a:close/>
                </a:path>
                <a:path w="539750" h="652144">
                  <a:moveTo>
                    <a:pt x="427621" y="318897"/>
                  </a:moveTo>
                  <a:lnTo>
                    <a:pt x="425208" y="318389"/>
                  </a:lnTo>
                  <a:lnTo>
                    <a:pt x="424827" y="321691"/>
                  </a:lnTo>
                  <a:lnTo>
                    <a:pt x="427113" y="321691"/>
                  </a:lnTo>
                  <a:lnTo>
                    <a:pt x="427621" y="318897"/>
                  </a:lnTo>
                  <a:close/>
                </a:path>
                <a:path w="539750" h="652144">
                  <a:moveTo>
                    <a:pt x="514997" y="446786"/>
                  </a:moveTo>
                  <a:lnTo>
                    <a:pt x="514108" y="446278"/>
                  </a:lnTo>
                  <a:lnTo>
                    <a:pt x="513600" y="445770"/>
                  </a:lnTo>
                  <a:lnTo>
                    <a:pt x="511695" y="445262"/>
                  </a:lnTo>
                  <a:lnTo>
                    <a:pt x="508762" y="446786"/>
                  </a:lnTo>
                  <a:lnTo>
                    <a:pt x="507377" y="447675"/>
                  </a:lnTo>
                  <a:lnTo>
                    <a:pt x="508762" y="449580"/>
                  </a:lnTo>
                  <a:lnTo>
                    <a:pt x="510298" y="448691"/>
                  </a:lnTo>
                  <a:lnTo>
                    <a:pt x="512203" y="448183"/>
                  </a:lnTo>
                  <a:lnTo>
                    <a:pt x="512584" y="448183"/>
                  </a:lnTo>
                  <a:lnTo>
                    <a:pt x="514997" y="447675"/>
                  </a:lnTo>
                  <a:lnTo>
                    <a:pt x="514997" y="446786"/>
                  </a:lnTo>
                  <a:close/>
                </a:path>
                <a:path w="539750" h="652144">
                  <a:moveTo>
                    <a:pt x="525538" y="496316"/>
                  </a:moveTo>
                  <a:lnTo>
                    <a:pt x="522998" y="496316"/>
                  </a:lnTo>
                  <a:lnTo>
                    <a:pt x="522617" y="497840"/>
                  </a:lnTo>
                  <a:lnTo>
                    <a:pt x="522871" y="498983"/>
                  </a:lnTo>
                  <a:lnTo>
                    <a:pt x="520700" y="500634"/>
                  </a:lnTo>
                  <a:lnTo>
                    <a:pt x="519315" y="502031"/>
                  </a:lnTo>
                  <a:lnTo>
                    <a:pt x="516902" y="503555"/>
                  </a:lnTo>
                  <a:lnTo>
                    <a:pt x="517906" y="509778"/>
                  </a:lnTo>
                  <a:lnTo>
                    <a:pt x="519315" y="508254"/>
                  </a:lnTo>
                  <a:lnTo>
                    <a:pt x="520700" y="506349"/>
                  </a:lnTo>
                  <a:lnTo>
                    <a:pt x="522617" y="508254"/>
                  </a:lnTo>
                  <a:lnTo>
                    <a:pt x="522617" y="503555"/>
                  </a:lnTo>
                  <a:lnTo>
                    <a:pt x="522998" y="499745"/>
                  </a:lnTo>
                  <a:lnTo>
                    <a:pt x="523125" y="500126"/>
                  </a:lnTo>
                  <a:lnTo>
                    <a:pt x="525157" y="500126"/>
                  </a:lnTo>
                  <a:lnTo>
                    <a:pt x="525538" y="498221"/>
                  </a:lnTo>
                  <a:lnTo>
                    <a:pt x="525538" y="496316"/>
                  </a:lnTo>
                  <a:close/>
                </a:path>
                <a:path w="539750" h="652144">
                  <a:moveTo>
                    <a:pt x="537984" y="490601"/>
                  </a:moveTo>
                  <a:lnTo>
                    <a:pt x="536968" y="488188"/>
                  </a:lnTo>
                  <a:lnTo>
                    <a:pt x="536460" y="485902"/>
                  </a:lnTo>
                  <a:lnTo>
                    <a:pt x="534174" y="486791"/>
                  </a:lnTo>
                  <a:lnTo>
                    <a:pt x="534555" y="488188"/>
                  </a:lnTo>
                  <a:lnTo>
                    <a:pt x="535063" y="490220"/>
                  </a:lnTo>
                  <a:lnTo>
                    <a:pt x="535571" y="491617"/>
                  </a:lnTo>
                  <a:lnTo>
                    <a:pt x="537984" y="490601"/>
                  </a:lnTo>
                  <a:close/>
                </a:path>
                <a:path w="539750" h="652144">
                  <a:moveTo>
                    <a:pt x="539381" y="482473"/>
                  </a:moveTo>
                  <a:lnTo>
                    <a:pt x="538873" y="481584"/>
                  </a:lnTo>
                  <a:lnTo>
                    <a:pt x="536968" y="482473"/>
                  </a:lnTo>
                  <a:lnTo>
                    <a:pt x="536968" y="484886"/>
                  </a:lnTo>
                  <a:lnTo>
                    <a:pt x="537476" y="485902"/>
                  </a:lnTo>
                  <a:lnTo>
                    <a:pt x="539127" y="485902"/>
                  </a:lnTo>
                  <a:lnTo>
                    <a:pt x="539000" y="484886"/>
                  </a:lnTo>
                  <a:lnTo>
                    <a:pt x="539381" y="484886"/>
                  </a:lnTo>
                  <a:lnTo>
                    <a:pt x="539381" y="482473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45" name="object 45"/>
          <p:cNvSpPr txBox="1">
            <a:spLocks noGrp="1"/>
          </p:cNvSpPr>
          <p:nvPr>
            <p:ph type="title"/>
          </p:nvPr>
        </p:nvSpPr>
        <p:spPr>
          <a:xfrm>
            <a:off x="531202" y="2215760"/>
            <a:ext cx="10989945" cy="1327928"/>
          </a:xfrm>
          <a:prstGeom prst="rect">
            <a:avLst/>
          </a:prstGeom>
        </p:spPr>
        <p:txBody>
          <a:bodyPr vert="horz" wrap="square" lIns="0" tIns="349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75"/>
              </a:spcBef>
            </a:pPr>
            <a:r>
              <a:rPr lang="ru-RU" dirty="0">
                <a:latin typeface="Trebuchet MS"/>
                <a:cs typeface="Trebuchet MS"/>
              </a:rPr>
              <a:t>Международный форум "Цифровая трансформация Национальных статистических систем«</a:t>
            </a:r>
            <a:br>
              <a:rPr lang="ru-RU" dirty="0">
                <a:latin typeface="Trebuchet MS"/>
                <a:cs typeface="Trebuchet MS"/>
              </a:rPr>
            </a:br>
            <a:r>
              <a:rPr lang="ru-RU" dirty="0">
                <a:latin typeface="Trebuchet MS"/>
                <a:cs typeface="Trebuchet MS"/>
              </a:rPr>
              <a:t>6-7 ноября 2025г.; Астана, Казахстан</a:t>
            </a:r>
            <a:endParaRPr sz="2000" dirty="0">
              <a:latin typeface="Trebuchet MS"/>
              <a:cs typeface="Trebuchet MS"/>
            </a:endParaRPr>
          </a:p>
        </p:txBody>
      </p:sp>
      <p:sp>
        <p:nvSpPr>
          <p:cNvPr id="46" name="object 46"/>
          <p:cNvSpPr txBox="1"/>
          <p:nvPr/>
        </p:nvSpPr>
        <p:spPr>
          <a:xfrm>
            <a:off x="543102" y="5602633"/>
            <a:ext cx="5323841" cy="1061829"/>
          </a:xfrm>
          <a:prstGeom prst="rect">
            <a:avLst/>
          </a:prstGeom>
        </p:spPr>
        <p:txBody>
          <a:bodyPr vert="horz" wrap="square" lIns="0" tIns="1143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0"/>
              </a:spcBef>
            </a:pPr>
            <a:r>
              <a:rPr lang="ru-RU" sz="1800" b="1" spc="-10" dirty="0" err="1">
                <a:solidFill>
                  <a:srgbClr val="FFF1CC"/>
                </a:solidFill>
                <a:latin typeface="Trebuchet MS"/>
                <a:cs typeface="Trebuchet MS"/>
              </a:rPr>
              <a:t>Афсанех</a:t>
            </a:r>
            <a:r>
              <a:rPr lang="ru-RU" sz="1800" b="1" spc="-10" dirty="0">
                <a:solidFill>
                  <a:srgbClr val="FFF1CC"/>
                </a:solidFill>
                <a:latin typeface="Trebuchet MS"/>
                <a:cs typeface="Trebuchet MS"/>
              </a:rPr>
              <a:t> </a:t>
            </a:r>
            <a:r>
              <a:rPr lang="ru-RU" sz="1800" b="1" spc="-10" dirty="0" err="1">
                <a:solidFill>
                  <a:srgbClr val="FFF1CC"/>
                </a:solidFill>
                <a:latin typeface="Trebuchet MS"/>
                <a:cs typeface="Trebuchet MS"/>
              </a:rPr>
              <a:t>Яздани</a:t>
            </a:r>
            <a:endParaRPr lang="ru-RU" sz="1800" b="1" spc="-10" dirty="0">
              <a:solidFill>
                <a:srgbClr val="FFF1CC"/>
              </a:solidFill>
              <a:latin typeface="Trebuchet MS"/>
              <a:cs typeface="Trebuchet MS"/>
            </a:endParaRPr>
          </a:p>
          <a:p>
            <a:pPr marL="12700">
              <a:lnSpc>
                <a:spcPct val="100000"/>
              </a:lnSpc>
              <a:spcBef>
                <a:spcPts val="900"/>
              </a:spcBef>
            </a:pPr>
            <a:r>
              <a:rPr lang="ru-RU" b="1" spc="-10" dirty="0">
                <a:solidFill>
                  <a:srgbClr val="FFF1CC"/>
                </a:solidFill>
                <a:latin typeface="Trebuchet MS"/>
                <a:cs typeface="Trebuchet MS"/>
              </a:rPr>
              <a:t>С</a:t>
            </a:r>
            <a:r>
              <a:rPr lang="ru-RU" sz="1800" b="1" spc="-10" dirty="0">
                <a:solidFill>
                  <a:srgbClr val="FFF1CC"/>
                </a:solidFill>
                <a:latin typeface="Trebuchet MS"/>
                <a:cs typeface="Trebuchet MS"/>
              </a:rPr>
              <a:t>тарший статистик Статистического отдела ЭСКАТО</a:t>
            </a:r>
            <a:endParaRPr sz="1800" dirty="0">
              <a:latin typeface="Trebuchet MS"/>
              <a:cs typeface="Trebuchet MS"/>
            </a:endParaRPr>
          </a:p>
        </p:txBody>
      </p:sp>
      <p:sp>
        <p:nvSpPr>
          <p:cNvPr id="47" name="object 47"/>
          <p:cNvSpPr txBox="1"/>
          <p:nvPr/>
        </p:nvSpPr>
        <p:spPr>
          <a:xfrm>
            <a:off x="505459" y="3519042"/>
            <a:ext cx="10162541" cy="168764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lang="ru-RU" sz="3600" b="1" dirty="0">
                <a:solidFill>
                  <a:srgbClr val="FFC000"/>
                </a:solidFill>
                <a:latin typeface="Roboto"/>
                <a:cs typeface="Roboto"/>
              </a:rPr>
              <a:t>Укрепление доверия пользователей и производителей: </a:t>
            </a:r>
          </a:p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lang="ru-RU" sz="3600" b="1" dirty="0">
                <a:solidFill>
                  <a:srgbClr val="FFC000"/>
                </a:solidFill>
                <a:latin typeface="Roboto"/>
                <a:cs typeface="Roboto"/>
              </a:rPr>
              <a:t>Новая эра сотрудничества в области данных</a:t>
            </a:r>
            <a:endParaRPr sz="3600" dirty="0">
              <a:latin typeface="Roboto"/>
              <a:cs typeface="Roboto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345048" y="0"/>
            <a:ext cx="6846951" cy="6858000"/>
          </a:xfrm>
          <a:prstGeom prst="rect">
            <a:avLst/>
          </a:prstGeom>
        </p:spPr>
      </p:pic>
      <p:sp>
        <p:nvSpPr>
          <p:cNvPr id="3" name="object 3"/>
          <p:cNvSpPr txBox="1"/>
          <p:nvPr/>
        </p:nvSpPr>
        <p:spPr>
          <a:xfrm>
            <a:off x="152400" y="213311"/>
            <a:ext cx="5523230" cy="4031232"/>
          </a:xfrm>
          <a:prstGeom prst="rect">
            <a:avLst/>
          </a:prstGeom>
          <a:solidFill>
            <a:srgbClr val="0068B8"/>
          </a:solidFill>
        </p:spPr>
        <p:txBody>
          <a:bodyPr vert="horz" wrap="square" lIns="0" tIns="321945" rIns="0" bIns="0" rtlCol="0">
            <a:spAutoFit/>
          </a:bodyPr>
          <a:lstStyle/>
          <a:p>
            <a:pPr marL="748665">
              <a:lnSpc>
                <a:spcPct val="100000"/>
              </a:lnSpc>
              <a:spcBef>
                <a:spcPts val="2535"/>
              </a:spcBef>
            </a:pPr>
            <a:r>
              <a:rPr lang="ru-RU" sz="4000" spc="-90" dirty="0">
                <a:solidFill>
                  <a:srgbClr val="FFFFFF"/>
                </a:solidFill>
                <a:latin typeface="Arial Black"/>
                <a:cs typeface="Arial Black"/>
              </a:rPr>
              <a:t>Призыв к действию</a:t>
            </a:r>
          </a:p>
          <a:p>
            <a:pPr marL="748665">
              <a:lnSpc>
                <a:spcPct val="100000"/>
              </a:lnSpc>
              <a:spcBef>
                <a:spcPts val="2535"/>
              </a:spcBef>
            </a:pPr>
            <a:r>
              <a:rPr lang="ru-RU" sz="2000" b="1" spc="-90" dirty="0">
                <a:solidFill>
                  <a:srgbClr val="FFFFFF"/>
                </a:solidFill>
                <a:latin typeface="Calibri"/>
                <a:cs typeface="Calibri"/>
              </a:rPr>
              <a:t>Чтобы действительно вовлекать людей и укреплять доверие, необходимо тесно сотрудничать и принимать инновации — начиная с определения вопросов, которые действительно важны для людей, и заканчивая сбором, производством и использованием данных.</a:t>
            </a:r>
            <a:endParaRPr sz="2000" dirty="0">
              <a:latin typeface="Calibri"/>
              <a:cs typeface="Calibri"/>
            </a:endParaRPr>
          </a:p>
        </p:txBody>
      </p:sp>
      <p:pic>
        <p:nvPicPr>
          <p:cNvPr id="5" name="object 5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0" y="6670092"/>
            <a:ext cx="12191999" cy="187905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16CFAFC1-35A0-4018-8823-06D7FCA15A0D}"/>
              </a:ext>
            </a:extLst>
          </p:cNvPr>
          <p:cNvSpPr txBox="1"/>
          <p:nvPr/>
        </p:nvSpPr>
        <p:spPr>
          <a:xfrm>
            <a:off x="609600" y="4441655"/>
            <a:ext cx="34290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endParaRPr lang="ru-RU" sz="1800" b="0" i="0" u="none" strike="noStrike" baseline="0" dirty="0">
              <a:solidFill>
                <a:srgbClr val="000000"/>
              </a:solidFill>
              <a:latin typeface="Minion Pro"/>
            </a:endParaRPr>
          </a:p>
          <a:p>
            <a:r>
              <a:rPr lang="ru-RU" sz="1800" b="1" i="0" u="none" strike="noStrike" baseline="0" dirty="0">
                <a:solidFill>
                  <a:srgbClr val="363D47"/>
                </a:solidFill>
                <a:latin typeface="Minion Pro"/>
              </a:rPr>
              <a:t>Давайте работать вместе, чтобы сформировать будущее, в котором данные дают людям возможности, информируют политику и обеспечивают прогресс — для всех и везде.</a:t>
            </a:r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738936" y="2944825"/>
            <a:ext cx="2407920" cy="6350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lang="ru-RU" sz="4000" spc="-65" dirty="0">
                <a:latin typeface="Trebuchet MS"/>
                <a:cs typeface="Trebuchet MS"/>
              </a:rPr>
              <a:t>Спасибо!</a:t>
            </a:r>
            <a:endParaRPr sz="4000" dirty="0">
              <a:latin typeface="Trebuchet MS"/>
              <a:cs typeface="Trebuchet MS"/>
            </a:endParaRPr>
          </a:p>
        </p:txBody>
      </p:sp>
      <p:grpSp>
        <p:nvGrpSpPr>
          <p:cNvPr id="3" name="object 3"/>
          <p:cNvGrpSpPr/>
          <p:nvPr/>
        </p:nvGrpSpPr>
        <p:grpSpPr>
          <a:xfrm>
            <a:off x="659891" y="3886200"/>
            <a:ext cx="4576445" cy="2971800"/>
            <a:chOff x="659891" y="3886200"/>
            <a:chExt cx="4576445" cy="2971800"/>
          </a:xfrm>
        </p:grpSpPr>
        <p:sp>
          <p:nvSpPr>
            <p:cNvPr id="4" name="object 4"/>
            <p:cNvSpPr/>
            <p:nvPr/>
          </p:nvSpPr>
          <p:spPr>
            <a:xfrm>
              <a:off x="3638168" y="6760458"/>
              <a:ext cx="244475" cy="97790"/>
            </a:xfrm>
            <a:custGeom>
              <a:avLst/>
              <a:gdLst/>
              <a:ahLst/>
              <a:cxnLst/>
              <a:rect l="l" t="t" r="r" b="b"/>
              <a:pathLst>
                <a:path w="244475" h="97790">
                  <a:moveTo>
                    <a:pt x="243916" y="0"/>
                  </a:moveTo>
                  <a:lnTo>
                    <a:pt x="0" y="0"/>
                  </a:lnTo>
                  <a:lnTo>
                    <a:pt x="0" y="97537"/>
                  </a:lnTo>
                  <a:lnTo>
                    <a:pt x="243916" y="97537"/>
                  </a:lnTo>
                  <a:lnTo>
                    <a:pt x="243916" y="0"/>
                  </a:lnTo>
                  <a:close/>
                </a:path>
              </a:pathLst>
            </a:custGeom>
            <a:solidFill>
              <a:srgbClr val="BB873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930478" y="6760455"/>
              <a:ext cx="244475" cy="97790"/>
            </a:xfrm>
            <a:custGeom>
              <a:avLst/>
              <a:gdLst/>
              <a:ahLst/>
              <a:cxnLst/>
              <a:rect l="l" t="t" r="r" b="b"/>
              <a:pathLst>
                <a:path w="244475" h="97790">
                  <a:moveTo>
                    <a:pt x="243903" y="0"/>
                  </a:moveTo>
                  <a:lnTo>
                    <a:pt x="0" y="0"/>
                  </a:lnTo>
                  <a:lnTo>
                    <a:pt x="0" y="97539"/>
                  </a:lnTo>
                  <a:lnTo>
                    <a:pt x="243903" y="97539"/>
                  </a:lnTo>
                  <a:lnTo>
                    <a:pt x="243903" y="0"/>
                  </a:lnTo>
                  <a:close/>
                </a:path>
              </a:pathLst>
            </a:custGeom>
            <a:solidFill>
              <a:srgbClr val="DBA24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2554859" y="6760457"/>
              <a:ext cx="244475" cy="97790"/>
            </a:xfrm>
            <a:custGeom>
              <a:avLst/>
              <a:gdLst/>
              <a:ahLst/>
              <a:cxnLst/>
              <a:rect l="l" t="t" r="r" b="b"/>
              <a:pathLst>
                <a:path w="244475" h="97790">
                  <a:moveTo>
                    <a:pt x="243916" y="0"/>
                  </a:moveTo>
                  <a:lnTo>
                    <a:pt x="0" y="0"/>
                  </a:lnTo>
                  <a:lnTo>
                    <a:pt x="0" y="97538"/>
                  </a:lnTo>
                  <a:lnTo>
                    <a:pt x="243916" y="97538"/>
                  </a:lnTo>
                  <a:lnTo>
                    <a:pt x="243916" y="0"/>
                  </a:lnTo>
                  <a:close/>
                </a:path>
              </a:pathLst>
            </a:custGeom>
            <a:solidFill>
              <a:srgbClr val="9F1D4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1742694" y="6760457"/>
              <a:ext cx="244475" cy="97790"/>
            </a:xfrm>
            <a:custGeom>
              <a:avLst/>
              <a:gdLst/>
              <a:ahLst/>
              <a:cxnLst/>
              <a:rect l="l" t="t" r="r" b="b"/>
              <a:pathLst>
                <a:path w="244475" h="97790">
                  <a:moveTo>
                    <a:pt x="243916" y="0"/>
                  </a:moveTo>
                  <a:lnTo>
                    <a:pt x="0" y="0"/>
                  </a:lnTo>
                  <a:lnTo>
                    <a:pt x="0" y="97538"/>
                  </a:lnTo>
                  <a:lnTo>
                    <a:pt x="243916" y="97538"/>
                  </a:lnTo>
                  <a:lnTo>
                    <a:pt x="243916" y="0"/>
                  </a:lnTo>
                  <a:close/>
                </a:path>
              </a:pathLst>
            </a:custGeom>
            <a:solidFill>
              <a:srgbClr val="F93B2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4721478" y="6760461"/>
              <a:ext cx="244475" cy="97790"/>
            </a:xfrm>
            <a:custGeom>
              <a:avLst/>
              <a:gdLst/>
              <a:ahLst/>
              <a:cxnLst/>
              <a:rect l="l" t="t" r="r" b="b"/>
              <a:pathLst>
                <a:path w="244475" h="97790">
                  <a:moveTo>
                    <a:pt x="243916" y="0"/>
                  </a:moveTo>
                  <a:lnTo>
                    <a:pt x="0" y="0"/>
                  </a:lnTo>
                  <a:lnTo>
                    <a:pt x="0" y="97534"/>
                  </a:lnTo>
                  <a:lnTo>
                    <a:pt x="243916" y="97534"/>
                  </a:lnTo>
                  <a:lnTo>
                    <a:pt x="243916" y="0"/>
                  </a:lnTo>
                  <a:close/>
                </a:path>
              </a:pathLst>
            </a:custGeom>
            <a:solidFill>
              <a:srgbClr val="0D6A9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1472056" y="6760457"/>
              <a:ext cx="244475" cy="97790"/>
            </a:xfrm>
            <a:custGeom>
              <a:avLst/>
              <a:gdLst/>
              <a:ahLst/>
              <a:cxnLst/>
              <a:rect l="l" t="t" r="r" b="b"/>
              <a:pathLst>
                <a:path w="244475" h="97790">
                  <a:moveTo>
                    <a:pt x="243916" y="0"/>
                  </a:moveTo>
                  <a:lnTo>
                    <a:pt x="0" y="0"/>
                  </a:lnTo>
                  <a:lnTo>
                    <a:pt x="0" y="97539"/>
                  </a:lnTo>
                  <a:lnTo>
                    <a:pt x="243916" y="97539"/>
                  </a:lnTo>
                  <a:lnTo>
                    <a:pt x="243916" y="0"/>
                  </a:lnTo>
                  <a:close/>
                </a:path>
              </a:pathLst>
            </a:custGeom>
            <a:solidFill>
              <a:srgbClr val="C11E3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3096513" y="6760457"/>
              <a:ext cx="244475" cy="97790"/>
            </a:xfrm>
            <a:custGeom>
              <a:avLst/>
              <a:gdLst/>
              <a:ahLst/>
              <a:cxnLst/>
              <a:rect l="l" t="t" r="r" b="b"/>
              <a:pathLst>
                <a:path w="244475" h="97790">
                  <a:moveTo>
                    <a:pt x="243916" y="0"/>
                  </a:moveTo>
                  <a:lnTo>
                    <a:pt x="0" y="0"/>
                  </a:lnTo>
                  <a:lnTo>
                    <a:pt x="0" y="97537"/>
                  </a:lnTo>
                  <a:lnTo>
                    <a:pt x="243916" y="97537"/>
                  </a:lnTo>
                  <a:lnTo>
                    <a:pt x="243916" y="0"/>
                  </a:lnTo>
                  <a:close/>
                </a:path>
              </a:pathLst>
            </a:custGeom>
            <a:solidFill>
              <a:srgbClr val="DB1B6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object 11"/>
            <p:cNvSpPr/>
            <p:nvPr/>
          </p:nvSpPr>
          <p:spPr>
            <a:xfrm>
              <a:off x="4991988" y="6760461"/>
              <a:ext cx="244475" cy="97790"/>
            </a:xfrm>
            <a:custGeom>
              <a:avLst/>
              <a:gdLst/>
              <a:ahLst/>
              <a:cxnLst/>
              <a:rect l="l" t="t" r="r" b="b"/>
              <a:pathLst>
                <a:path w="244475" h="97790">
                  <a:moveTo>
                    <a:pt x="243916" y="0"/>
                  </a:moveTo>
                  <a:lnTo>
                    <a:pt x="0" y="0"/>
                  </a:lnTo>
                  <a:lnTo>
                    <a:pt x="0" y="97534"/>
                  </a:lnTo>
                  <a:lnTo>
                    <a:pt x="243916" y="97534"/>
                  </a:lnTo>
                  <a:lnTo>
                    <a:pt x="243916" y="0"/>
                  </a:lnTo>
                  <a:close/>
                </a:path>
              </a:pathLst>
            </a:custGeom>
            <a:solidFill>
              <a:srgbClr val="1D466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" name="object 12"/>
            <p:cNvSpPr/>
            <p:nvPr/>
          </p:nvSpPr>
          <p:spPr>
            <a:xfrm>
              <a:off x="2284349" y="6760458"/>
              <a:ext cx="244475" cy="97790"/>
            </a:xfrm>
            <a:custGeom>
              <a:avLst/>
              <a:gdLst/>
              <a:ahLst/>
              <a:cxnLst/>
              <a:rect l="l" t="t" r="r" b="b"/>
              <a:pathLst>
                <a:path w="244475" h="97790">
                  <a:moveTo>
                    <a:pt x="243916" y="0"/>
                  </a:moveTo>
                  <a:lnTo>
                    <a:pt x="0" y="0"/>
                  </a:lnTo>
                  <a:lnTo>
                    <a:pt x="0" y="97538"/>
                  </a:lnTo>
                  <a:lnTo>
                    <a:pt x="243916" y="97538"/>
                  </a:lnTo>
                  <a:lnTo>
                    <a:pt x="243916" y="0"/>
                  </a:lnTo>
                  <a:close/>
                </a:path>
              </a:pathLst>
            </a:custGeom>
            <a:solidFill>
              <a:srgbClr val="F8C02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object 13"/>
            <p:cNvSpPr/>
            <p:nvPr/>
          </p:nvSpPr>
          <p:spPr>
            <a:xfrm>
              <a:off x="3367659" y="6760458"/>
              <a:ext cx="244475" cy="97790"/>
            </a:xfrm>
            <a:custGeom>
              <a:avLst/>
              <a:gdLst/>
              <a:ahLst/>
              <a:cxnLst/>
              <a:rect l="l" t="t" r="r" b="b"/>
              <a:pathLst>
                <a:path w="244475" h="97790">
                  <a:moveTo>
                    <a:pt x="243916" y="0"/>
                  </a:moveTo>
                  <a:lnTo>
                    <a:pt x="0" y="0"/>
                  </a:lnTo>
                  <a:lnTo>
                    <a:pt x="0" y="97537"/>
                  </a:lnTo>
                  <a:lnTo>
                    <a:pt x="243916" y="97537"/>
                  </a:lnTo>
                  <a:lnTo>
                    <a:pt x="243916" y="0"/>
                  </a:lnTo>
                  <a:close/>
                </a:path>
              </a:pathLst>
            </a:custGeom>
            <a:solidFill>
              <a:srgbClr val="F89C3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" name="object 14"/>
            <p:cNvSpPr/>
            <p:nvPr/>
          </p:nvSpPr>
          <p:spPr>
            <a:xfrm>
              <a:off x="3908806" y="6760459"/>
              <a:ext cx="244475" cy="97790"/>
            </a:xfrm>
            <a:custGeom>
              <a:avLst/>
              <a:gdLst/>
              <a:ahLst/>
              <a:cxnLst/>
              <a:rect l="l" t="t" r="r" b="b"/>
              <a:pathLst>
                <a:path w="244475" h="97790">
                  <a:moveTo>
                    <a:pt x="244360" y="0"/>
                  </a:moveTo>
                  <a:lnTo>
                    <a:pt x="0" y="0"/>
                  </a:lnTo>
                  <a:lnTo>
                    <a:pt x="0" y="97535"/>
                  </a:lnTo>
                  <a:lnTo>
                    <a:pt x="244360" y="97535"/>
                  </a:lnTo>
                  <a:lnTo>
                    <a:pt x="244360" y="0"/>
                  </a:lnTo>
                  <a:close/>
                </a:path>
              </a:pathLst>
            </a:custGeom>
            <a:solidFill>
              <a:srgbClr val="427A4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" name="object 15"/>
            <p:cNvSpPr/>
            <p:nvPr/>
          </p:nvSpPr>
          <p:spPr>
            <a:xfrm>
              <a:off x="2013711" y="6760458"/>
              <a:ext cx="244475" cy="97790"/>
            </a:xfrm>
            <a:custGeom>
              <a:avLst/>
              <a:gdLst/>
              <a:ahLst/>
              <a:cxnLst/>
              <a:rect l="l" t="t" r="r" b="b"/>
              <a:pathLst>
                <a:path w="244475" h="97790">
                  <a:moveTo>
                    <a:pt x="243916" y="0"/>
                  </a:moveTo>
                  <a:lnTo>
                    <a:pt x="0" y="0"/>
                  </a:lnTo>
                  <a:lnTo>
                    <a:pt x="0" y="97538"/>
                  </a:lnTo>
                  <a:lnTo>
                    <a:pt x="243916" y="97538"/>
                  </a:lnTo>
                  <a:lnTo>
                    <a:pt x="243916" y="0"/>
                  </a:lnTo>
                  <a:close/>
                </a:path>
              </a:pathLst>
            </a:custGeom>
            <a:solidFill>
              <a:srgbClr val="33BAD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" name="object 16"/>
            <p:cNvSpPr/>
            <p:nvPr/>
          </p:nvSpPr>
          <p:spPr>
            <a:xfrm>
              <a:off x="4179824" y="6760460"/>
              <a:ext cx="244475" cy="97790"/>
            </a:xfrm>
            <a:custGeom>
              <a:avLst/>
              <a:gdLst/>
              <a:ahLst/>
              <a:cxnLst/>
              <a:rect l="l" t="t" r="r" b="b"/>
              <a:pathLst>
                <a:path w="244475" h="97790">
                  <a:moveTo>
                    <a:pt x="243916" y="0"/>
                  </a:moveTo>
                  <a:lnTo>
                    <a:pt x="0" y="0"/>
                  </a:lnTo>
                  <a:lnTo>
                    <a:pt x="0" y="97536"/>
                  </a:lnTo>
                  <a:lnTo>
                    <a:pt x="243916" y="97536"/>
                  </a:lnTo>
                  <a:lnTo>
                    <a:pt x="243916" y="0"/>
                  </a:lnTo>
                  <a:close/>
                </a:path>
              </a:pathLst>
            </a:custGeom>
            <a:solidFill>
              <a:srgbClr val="1D94D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" name="object 17"/>
            <p:cNvSpPr/>
            <p:nvPr/>
          </p:nvSpPr>
          <p:spPr>
            <a:xfrm>
              <a:off x="4450333" y="6760460"/>
              <a:ext cx="244475" cy="97790"/>
            </a:xfrm>
            <a:custGeom>
              <a:avLst/>
              <a:gdLst/>
              <a:ahLst/>
              <a:cxnLst/>
              <a:rect l="l" t="t" r="r" b="b"/>
              <a:pathLst>
                <a:path w="244475" h="97790">
                  <a:moveTo>
                    <a:pt x="243916" y="0"/>
                  </a:moveTo>
                  <a:lnTo>
                    <a:pt x="0" y="0"/>
                  </a:lnTo>
                  <a:lnTo>
                    <a:pt x="0" y="97534"/>
                  </a:lnTo>
                  <a:lnTo>
                    <a:pt x="243916" y="97534"/>
                  </a:lnTo>
                  <a:lnTo>
                    <a:pt x="243916" y="0"/>
                  </a:lnTo>
                  <a:close/>
                </a:path>
              </a:pathLst>
            </a:custGeom>
            <a:solidFill>
              <a:srgbClr val="5BBA3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" name="object 18"/>
            <p:cNvSpPr/>
            <p:nvPr/>
          </p:nvSpPr>
          <p:spPr>
            <a:xfrm>
              <a:off x="2826003" y="6760457"/>
              <a:ext cx="244475" cy="97790"/>
            </a:xfrm>
            <a:custGeom>
              <a:avLst/>
              <a:gdLst/>
              <a:ahLst/>
              <a:cxnLst/>
              <a:rect l="l" t="t" r="r" b="b"/>
              <a:pathLst>
                <a:path w="244475" h="97790">
                  <a:moveTo>
                    <a:pt x="243852" y="0"/>
                  </a:moveTo>
                  <a:lnTo>
                    <a:pt x="0" y="0"/>
                  </a:lnTo>
                  <a:lnTo>
                    <a:pt x="0" y="97538"/>
                  </a:lnTo>
                  <a:lnTo>
                    <a:pt x="243852" y="97538"/>
                  </a:lnTo>
                  <a:lnTo>
                    <a:pt x="243852" y="0"/>
                  </a:lnTo>
                  <a:close/>
                </a:path>
              </a:pathLst>
            </a:custGeom>
            <a:solidFill>
              <a:srgbClr val="F8693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" name="object 19"/>
            <p:cNvSpPr/>
            <p:nvPr/>
          </p:nvSpPr>
          <p:spPr>
            <a:xfrm>
              <a:off x="1201051" y="6760457"/>
              <a:ext cx="244475" cy="97790"/>
            </a:xfrm>
            <a:custGeom>
              <a:avLst/>
              <a:gdLst/>
              <a:ahLst/>
              <a:cxnLst/>
              <a:rect l="l" t="t" r="r" b="b"/>
              <a:pathLst>
                <a:path w="244475" h="97790">
                  <a:moveTo>
                    <a:pt x="243928" y="0"/>
                  </a:moveTo>
                  <a:lnTo>
                    <a:pt x="0" y="0"/>
                  </a:lnTo>
                  <a:lnTo>
                    <a:pt x="0" y="97539"/>
                  </a:lnTo>
                  <a:lnTo>
                    <a:pt x="243928" y="97539"/>
                  </a:lnTo>
                  <a:lnTo>
                    <a:pt x="243928" y="0"/>
                  </a:lnTo>
                  <a:close/>
                </a:path>
              </a:pathLst>
            </a:custGeom>
            <a:solidFill>
              <a:srgbClr val="509C3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" name="object 20"/>
            <p:cNvSpPr/>
            <p:nvPr/>
          </p:nvSpPr>
          <p:spPr>
            <a:xfrm>
              <a:off x="659891" y="6760455"/>
              <a:ext cx="244475" cy="97790"/>
            </a:xfrm>
            <a:custGeom>
              <a:avLst/>
              <a:gdLst/>
              <a:ahLst/>
              <a:cxnLst/>
              <a:rect l="l" t="t" r="r" b="b"/>
              <a:pathLst>
                <a:path w="244475" h="97790">
                  <a:moveTo>
                    <a:pt x="243903" y="0"/>
                  </a:moveTo>
                  <a:lnTo>
                    <a:pt x="0" y="0"/>
                  </a:lnTo>
                  <a:lnTo>
                    <a:pt x="0" y="97541"/>
                  </a:lnTo>
                  <a:lnTo>
                    <a:pt x="243903" y="97541"/>
                  </a:lnTo>
                  <a:lnTo>
                    <a:pt x="243903" y="0"/>
                  </a:lnTo>
                  <a:close/>
                </a:path>
              </a:pathLst>
            </a:custGeom>
            <a:solidFill>
              <a:srgbClr val="DF284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1" name="object 21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55903" y="3886200"/>
              <a:ext cx="2756916" cy="1606296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294131" y="1379187"/>
            <a:ext cx="11600815" cy="1667510"/>
            <a:chOff x="294131" y="1379187"/>
            <a:chExt cx="11600815" cy="166751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342898" y="1379187"/>
              <a:ext cx="11437622" cy="1667322"/>
            </a:xfrm>
            <a:prstGeom prst="rect">
              <a:avLst/>
            </a:prstGeom>
          </p:spPr>
        </p:pic>
        <p:pic>
          <p:nvPicPr>
            <p:cNvPr id="4" name="object 4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294131" y="1540763"/>
              <a:ext cx="11600688" cy="1400555"/>
            </a:xfrm>
            <a:prstGeom prst="rect">
              <a:avLst/>
            </a:prstGeom>
          </p:spPr>
        </p:pic>
        <p:sp>
          <p:nvSpPr>
            <p:cNvPr id="5" name="object 5"/>
            <p:cNvSpPr/>
            <p:nvPr/>
          </p:nvSpPr>
          <p:spPr>
            <a:xfrm>
              <a:off x="375805" y="1392428"/>
              <a:ext cx="11376660" cy="1604645"/>
            </a:xfrm>
            <a:custGeom>
              <a:avLst/>
              <a:gdLst/>
              <a:ahLst/>
              <a:cxnLst/>
              <a:rect l="l" t="t" r="r" b="b"/>
              <a:pathLst>
                <a:path w="11376660" h="1604645">
                  <a:moveTo>
                    <a:pt x="11376406" y="0"/>
                  </a:moveTo>
                  <a:lnTo>
                    <a:pt x="0" y="0"/>
                  </a:lnTo>
                  <a:lnTo>
                    <a:pt x="0" y="1604518"/>
                  </a:lnTo>
                  <a:lnTo>
                    <a:pt x="11376406" y="1604518"/>
                  </a:lnTo>
                  <a:lnTo>
                    <a:pt x="11376406" y="0"/>
                  </a:lnTo>
                  <a:close/>
                </a:path>
              </a:pathLst>
            </a:custGeom>
            <a:solidFill>
              <a:srgbClr val="4A7AB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6" name="object 6"/>
          <p:cNvSpPr txBox="1"/>
          <p:nvPr/>
        </p:nvSpPr>
        <p:spPr>
          <a:xfrm>
            <a:off x="375805" y="1392427"/>
            <a:ext cx="11373485" cy="1267014"/>
          </a:xfrm>
          <a:prstGeom prst="rect">
            <a:avLst/>
          </a:prstGeom>
          <a:solidFill>
            <a:srgbClr val="4A7AB4"/>
          </a:solidFill>
        </p:spPr>
        <p:txBody>
          <a:bodyPr vert="horz" wrap="square" lIns="0" tIns="279400" rIns="0" bIns="0" rtlCol="0">
            <a:spAutoFit/>
          </a:bodyPr>
          <a:lstStyle/>
          <a:p>
            <a:pPr marL="146050" marR="142240" indent="3175" algn="l"/>
            <a:r>
              <a:rPr lang="ru-RU" sz="1600" b="1" spc="-10" dirty="0">
                <a:solidFill>
                  <a:srgbClr val="FFFFFF"/>
                </a:solidFill>
                <a:latin typeface="Calibri"/>
                <a:cs typeface="Calibri"/>
              </a:rPr>
              <a:t>Общее видение:</a:t>
            </a:r>
          </a:p>
          <a:p>
            <a:pPr marL="146050" marR="142240" indent="3175" algn="l"/>
            <a:r>
              <a:rPr lang="ru-RU" sz="1600" b="1" spc="-10" dirty="0">
                <a:solidFill>
                  <a:srgbClr val="FFFFFF"/>
                </a:solidFill>
                <a:latin typeface="Calibri"/>
                <a:cs typeface="Calibri"/>
              </a:rPr>
              <a:t>… к 2030 году национальные статистические системы должны быть наделены возможностями и полномочиями</a:t>
            </a:r>
          </a:p>
          <a:p>
            <a:pPr marL="146050" marR="142240" indent="3175" algn="l"/>
            <a:r>
              <a:rPr lang="ru-RU" sz="1600" b="1" spc="-10" dirty="0">
                <a:solidFill>
                  <a:srgbClr val="FFFFFF"/>
                </a:solidFill>
                <a:latin typeface="Calibri"/>
                <a:cs typeface="Calibri"/>
              </a:rPr>
              <a:t>возглавлять развитие и предоставлять инновационные, надёжные и своевременные статистические продукты</a:t>
            </a:r>
          </a:p>
          <a:p>
            <a:pPr marL="146050" marR="142240" indent="3175" algn="l"/>
            <a:r>
              <a:rPr lang="ru-RU" sz="1600" b="1" spc="-10" dirty="0">
                <a:solidFill>
                  <a:srgbClr val="FFFFFF"/>
                </a:solidFill>
                <a:latin typeface="Calibri"/>
                <a:cs typeface="Calibri"/>
              </a:rPr>
              <a:t>и услуги, отвечающие срочным и меняющимся потребностям Повестки 2030г.</a:t>
            </a:r>
            <a:endParaRPr sz="1600" dirty="0">
              <a:latin typeface="Calibri"/>
              <a:cs typeface="Calibri"/>
            </a:endParaRPr>
          </a:p>
        </p:txBody>
      </p:sp>
      <p:pic>
        <p:nvPicPr>
          <p:cNvPr id="7" name="object 7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382524" y="2848355"/>
            <a:ext cx="2463546" cy="2928366"/>
          </a:xfrm>
          <a:prstGeom prst="rect">
            <a:avLst/>
          </a:prstGeom>
        </p:spPr>
      </p:pic>
      <p:sp>
        <p:nvSpPr>
          <p:cNvPr id="8" name="object 8"/>
          <p:cNvSpPr txBox="1"/>
          <p:nvPr/>
        </p:nvSpPr>
        <p:spPr>
          <a:xfrm>
            <a:off x="624203" y="3559886"/>
            <a:ext cx="1938834" cy="1275349"/>
          </a:xfrm>
          <a:prstGeom prst="rect">
            <a:avLst/>
          </a:prstGeom>
        </p:spPr>
        <p:txBody>
          <a:bodyPr vert="horz" wrap="square" lIns="0" tIns="43815" rIns="0" bIns="0" rtlCol="0">
            <a:spAutoFit/>
          </a:bodyPr>
          <a:lstStyle/>
          <a:p>
            <a:pPr algn="ctr"/>
            <a:endParaRPr lang="ru-RU" sz="1600" b="0" i="0" u="none" strike="noStrike" baseline="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algn="ctr"/>
            <a:r>
              <a:rPr lang="ru-RU" sz="1600" b="0" i="0" u="none" strike="noStrike" baseline="0" dirty="0">
                <a:latin typeface="Calibri" panose="020F0502020204030204" pitchFamily="34" charset="0"/>
              </a:rPr>
              <a:t>Взаимодействие с пользователями и инвестиции в статистику</a:t>
            </a:r>
            <a:endParaRPr sz="1600" dirty="0">
              <a:latin typeface="Calibri"/>
              <a:cs typeface="Calibri"/>
            </a:endParaRPr>
          </a:p>
        </p:txBody>
      </p:sp>
      <p:pic>
        <p:nvPicPr>
          <p:cNvPr id="9" name="object 9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2548127" y="2848355"/>
            <a:ext cx="2522981" cy="2928366"/>
          </a:xfrm>
          <a:prstGeom prst="rect">
            <a:avLst/>
          </a:prstGeom>
        </p:spPr>
      </p:pic>
      <p:sp>
        <p:nvSpPr>
          <p:cNvPr id="10" name="object 10"/>
          <p:cNvSpPr txBox="1"/>
          <p:nvPr/>
        </p:nvSpPr>
        <p:spPr>
          <a:xfrm>
            <a:off x="2766186" y="3727830"/>
            <a:ext cx="2045335" cy="1029128"/>
          </a:xfrm>
          <a:prstGeom prst="rect">
            <a:avLst/>
          </a:prstGeom>
        </p:spPr>
        <p:txBody>
          <a:bodyPr vert="horz" wrap="square" lIns="0" tIns="43815" rIns="0" bIns="0" rtlCol="0">
            <a:spAutoFit/>
          </a:bodyPr>
          <a:lstStyle/>
          <a:p>
            <a:pPr algn="ctr"/>
            <a:endParaRPr lang="ru-RU" sz="1600" b="0" i="0" u="none" strike="noStrike" baseline="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algn="ctr"/>
            <a:r>
              <a:rPr lang="ru-RU" sz="1600" b="0" i="0" u="none" strike="noStrike" baseline="0" dirty="0">
                <a:latin typeface="Calibri" panose="020F0502020204030204" pitchFamily="34" charset="0"/>
              </a:rPr>
              <a:t>Обеспечение качества и укрепление доверия к статистике</a:t>
            </a:r>
            <a:endParaRPr sz="1600" dirty="0">
              <a:latin typeface="Calibri"/>
              <a:cs typeface="Calibri"/>
            </a:endParaRPr>
          </a:p>
        </p:txBody>
      </p:sp>
      <p:pic>
        <p:nvPicPr>
          <p:cNvPr id="11" name="object 11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4882896" y="2848355"/>
            <a:ext cx="2359913" cy="2928366"/>
          </a:xfrm>
          <a:prstGeom prst="rect">
            <a:avLst/>
          </a:prstGeom>
        </p:spPr>
      </p:pic>
      <p:sp>
        <p:nvSpPr>
          <p:cNvPr id="12" name="object 12"/>
          <p:cNvSpPr txBox="1"/>
          <p:nvPr/>
        </p:nvSpPr>
        <p:spPr>
          <a:xfrm>
            <a:off x="5307838" y="3559886"/>
            <a:ext cx="1765047" cy="1275349"/>
          </a:xfrm>
          <a:prstGeom prst="rect">
            <a:avLst/>
          </a:prstGeom>
        </p:spPr>
        <p:txBody>
          <a:bodyPr vert="horz" wrap="square" lIns="0" tIns="43815" rIns="0" bIns="0" rtlCol="0">
            <a:spAutoFit/>
          </a:bodyPr>
          <a:lstStyle/>
          <a:p>
            <a:pPr algn="ctr"/>
            <a:endParaRPr lang="ru-RU" sz="1600" b="0" i="0" u="none" strike="noStrike" baseline="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algn="ctr"/>
            <a:r>
              <a:rPr lang="ru-RU" sz="1600" b="0" i="0" u="none" strike="noStrike" baseline="0" dirty="0">
                <a:latin typeface="Calibri" panose="020F0502020204030204" pitchFamily="34" charset="0"/>
              </a:rPr>
              <a:t>Интегрированная статистика для комплексного анализа</a:t>
            </a:r>
            <a:endParaRPr sz="1600" dirty="0">
              <a:latin typeface="Calibri"/>
              <a:cs typeface="Calibri"/>
            </a:endParaRPr>
          </a:p>
        </p:txBody>
      </p:sp>
      <p:pic>
        <p:nvPicPr>
          <p:cNvPr id="13" name="object 13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7158228" y="2848355"/>
            <a:ext cx="2359914" cy="2928366"/>
          </a:xfrm>
          <a:prstGeom prst="rect">
            <a:avLst/>
          </a:prstGeom>
        </p:spPr>
      </p:pic>
      <p:sp>
        <p:nvSpPr>
          <p:cNvPr id="14" name="object 14"/>
          <p:cNvSpPr txBox="1"/>
          <p:nvPr/>
        </p:nvSpPr>
        <p:spPr>
          <a:xfrm>
            <a:off x="7544816" y="3559886"/>
            <a:ext cx="1590675" cy="1029128"/>
          </a:xfrm>
          <a:prstGeom prst="rect">
            <a:avLst/>
          </a:prstGeom>
        </p:spPr>
        <p:txBody>
          <a:bodyPr vert="horz" wrap="square" lIns="0" tIns="43815" rIns="0" bIns="0" rtlCol="0">
            <a:spAutoFit/>
          </a:bodyPr>
          <a:lstStyle/>
          <a:p>
            <a:pPr algn="ctr"/>
            <a:endParaRPr lang="ru-RU" sz="1600" b="0" i="0" u="none" strike="noStrike" baseline="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algn="ctr"/>
            <a:r>
              <a:rPr lang="ru-RU" sz="1600" b="0" i="0" u="none" strike="noStrike" baseline="0" dirty="0">
                <a:latin typeface="Calibri" panose="020F0502020204030204" pitchFamily="34" charset="0"/>
              </a:rPr>
              <a:t>Модернизация статистических бизнес-процессов</a:t>
            </a:r>
            <a:endParaRPr sz="1600" dirty="0">
              <a:latin typeface="Calibri"/>
              <a:cs typeface="Calibri"/>
            </a:endParaRPr>
          </a:p>
        </p:txBody>
      </p:sp>
      <p:pic>
        <p:nvPicPr>
          <p:cNvPr id="15" name="object 15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9384792" y="2848355"/>
            <a:ext cx="2521457" cy="2928366"/>
          </a:xfrm>
          <a:prstGeom prst="rect">
            <a:avLst/>
          </a:prstGeom>
        </p:spPr>
      </p:pic>
      <p:sp>
        <p:nvSpPr>
          <p:cNvPr id="16" name="object 16"/>
          <p:cNvSpPr txBox="1"/>
          <p:nvPr/>
        </p:nvSpPr>
        <p:spPr>
          <a:xfrm>
            <a:off x="9538354" y="3743329"/>
            <a:ext cx="2021205" cy="1034257"/>
          </a:xfrm>
          <a:prstGeom prst="rect">
            <a:avLst/>
          </a:prstGeom>
        </p:spPr>
        <p:txBody>
          <a:bodyPr vert="horz" wrap="square" lIns="0" tIns="48895" rIns="0" bIns="0" rtlCol="0">
            <a:spAutoFit/>
          </a:bodyPr>
          <a:lstStyle/>
          <a:p>
            <a:pPr algn="ctr"/>
            <a:endParaRPr lang="ru-RU" sz="1600" b="0" i="0" u="none" strike="noStrike" baseline="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algn="ctr"/>
            <a:r>
              <a:rPr lang="ru-RU" sz="1600" b="0" i="0" u="none" strike="noStrike" baseline="0" dirty="0">
                <a:latin typeface="Calibri" panose="020F0502020204030204" pitchFamily="34" charset="0"/>
              </a:rPr>
              <a:t>Формирование необходимых навыков и компетенций</a:t>
            </a:r>
            <a:endParaRPr sz="1600" dirty="0">
              <a:latin typeface="Calibri"/>
              <a:cs typeface="Calibri"/>
            </a:endParaRPr>
          </a:p>
        </p:txBody>
      </p:sp>
      <p:grpSp>
        <p:nvGrpSpPr>
          <p:cNvPr id="17" name="object 17"/>
          <p:cNvGrpSpPr/>
          <p:nvPr/>
        </p:nvGrpSpPr>
        <p:grpSpPr>
          <a:xfrm>
            <a:off x="333756" y="5693664"/>
            <a:ext cx="11456035" cy="396875"/>
            <a:chOff x="333756" y="5693664"/>
            <a:chExt cx="11456035" cy="396875"/>
          </a:xfrm>
        </p:grpSpPr>
        <p:pic>
          <p:nvPicPr>
            <p:cNvPr id="18" name="object 18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333756" y="5693664"/>
              <a:ext cx="11455908" cy="396252"/>
            </a:xfrm>
            <a:prstGeom prst="rect">
              <a:avLst/>
            </a:prstGeom>
          </p:spPr>
        </p:pic>
        <p:sp>
          <p:nvSpPr>
            <p:cNvPr id="19" name="object 19"/>
            <p:cNvSpPr/>
            <p:nvPr/>
          </p:nvSpPr>
          <p:spPr>
            <a:xfrm>
              <a:off x="375805" y="5715647"/>
              <a:ext cx="11376660" cy="316230"/>
            </a:xfrm>
            <a:custGeom>
              <a:avLst/>
              <a:gdLst/>
              <a:ahLst/>
              <a:cxnLst/>
              <a:rect l="l" t="t" r="r" b="b"/>
              <a:pathLst>
                <a:path w="11376660" h="316229">
                  <a:moveTo>
                    <a:pt x="11376406" y="0"/>
                  </a:moveTo>
                  <a:lnTo>
                    <a:pt x="0" y="0"/>
                  </a:lnTo>
                  <a:lnTo>
                    <a:pt x="0" y="315976"/>
                  </a:lnTo>
                  <a:lnTo>
                    <a:pt x="11376406" y="315976"/>
                  </a:lnTo>
                  <a:lnTo>
                    <a:pt x="11376406" y="0"/>
                  </a:lnTo>
                  <a:close/>
                </a:path>
              </a:pathLst>
            </a:custGeom>
            <a:solidFill>
              <a:srgbClr val="4A7AB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0" name="object 20"/>
          <p:cNvSpPr txBox="1"/>
          <p:nvPr/>
        </p:nvSpPr>
        <p:spPr>
          <a:xfrm>
            <a:off x="3778377" y="6050381"/>
            <a:ext cx="5759977" cy="19749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ru-RU" sz="1200" u="sng" spc="-10" dirty="0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Calibri"/>
                <a:cs typeface="Calibri"/>
              </a:rPr>
              <a:t>Одобрено Комитетом по статистике ЭСКАТО на его пятой сессии в 2016 году</a:t>
            </a:r>
            <a:endParaRPr sz="1200" dirty="0">
              <a:latin typeface="Calibri"/>
              <a:cs typeface="Calibri"/>
            </a:endParaRPr>
          </a:p>
        </p:txBody>
      </p:sp>
      <p:grpSp>
        <p:nvGrpSpPr>
          <p:cNvPr id="21" name="object 21"/>
          <p:cNvGrpSpPr/>
          <p:nvPr/>
        </p:nvGrpSpPr>
        <p:grpSpPr>
          <a:xfrm>
            <a:off x="434327" y="2865373"/>
            <a:ext cx="11321415" cy="419100"/>
            <a:chOff x="434327" y="2865373"/>
            <a:chExt cx="11321415" cy="419100"/>
          </a:xfrm>
        </p:grpSpPr>
        <p:sp>
          <p:nvSpPr>
            <p:cNvPr id="22" name="object 22"/>
            <p:cNvSpPr/>
            <p:nvPr/>
          </p:nvSpPr>
          <p:spPr>
            <a:xfrm>
              <a:off x="440677" y="2871723"/>
              <a:ext cx="11308715" cy="406400"/>
            </a:xfrm>
            <a:custGeom>
              <a:avLst/>
              <a:gdLst/>
              <a:ahLst/>
              <a:cxnLst/>
              <a:rect l="l" t="t" r="r" b="b"/>
              <a:pathLst>
                <a:path w="11308715" h="406400">
                  <a:moveTo>
                    <a:pt x="11308588" y="0"/>
                  </a:moveTo>
                  <a:lnTo>
                    <a:pt x="0" y="0"/>
                  </a:lnTo>
                  <a:lnTo>
                    <a:pt x="0" y="406018"/>
                  </a:lnTo>
                  <a:lnTo>
                    <a:pt x="11308588" y="406018"/>
                  </a:lnTo>
                  <a:lnTo>
                    <a:pt x="11308588" y="0"/>
                  </a:lnTo>
                  <a:close/>
                </a:path>
              </a:pathLst>
            </a:custGeom>
            <a:solidFill>
              <a:srgbClr val="BEBEB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" name="object 23"/>
            <p:cNvSpPr/>
            <p:nvPr/>
          </p:nvSpPr>
          <p:spPr>
            <a:xfrm>
              <a:off x="440677" y="2871723"/>
              <a:ext cx="11308715" cy="406400"/>
            </a:xfrm>
            <a:custGeom>
              <a:avLst/>
              <a:gdLst/>
              <a:ahLst/>
              <a:cxnLst/>
              <a:rect l="l" t="t" r="r" b="b"/>
              <a:pathLst>
                <a:path w="11308715" h="406400">
                  <a:moveTo>
                    <a:pt x="0" y="406018"/>
                  </a:moveTo>
                  <a:lnTo>
                    <a:pt x="11308588" y="406018"/>
                  </a:lnTo>
                  <a:lnTo>
                    <a:pt x="11308588" y="0"/>
                  </a:lnTo>
                  <a:lnTo>
                    <a:pt x="0" y="0"/>
                  </a:lnTo>
                  <a:lnTo>
                    <a:pt x="0" y="406018"/>
                  </a:lnTo>
                  <a:close/>
                </a:path>
              </a:pathLst>
            </a:custGeom>
            <a:ln w="12700">
              <a:solidFill>
                <a:srgbClr val="7E7E7E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4" name="object 24"/>
          <p:cNvSpPr txBox="1"/>
          <p:nvPr/>
        </p:nvSpPr>
        <p:spPr>
          <a:xfrm>
            <a:off x="447027" y="2996945"/>
            <a:ext cx="11296015" cy="274955"/>
          </a:xfrm>
          <a:prstGeom prst="rect">
            <a:avLst/>
          </a:prstGeom>
          <a:solidFill>
            <a:srgbClr val="BEBEBE"/>
          </a:solidFill>
        </p:spPr>
        <p:txBody>
          <a:bodyPr vert="horz" wrap="square" lIns="0" tIns="0" rIns="0" bIns="0" rtlCol="0">
            <a:spAutoFit/>
          </a:bodyPr>
          <a:lstStyle/>
          <a:p>
            <a:pPr marL="1270" algn="ctr">
              <a:lnSpc>
                <a:spcPts val="1960"/>
              </a:lnSpc>
            </a:pPr>
            <a:r>
              <a:rPr lang="ru-RU" sz="2500" b="1" dirty="0">
                <a:latin typeface="Calibri"/>
                <a:cs typeface="Calibri"/>
              </a:rPr>
              <a:t>Пять приоритетных направлений действий:</a:t>
            </a:r>
            <a:endParaRPr sz="2500" dirty="0">
              <a:latin typeface="Calibri"/>
              <a:cs typeface="Calibri"/>
            </a:endParaRPr>
          </a:p>
        </p:txBody>
      </p:sp>
      <p:sp>
        <p:nvSpPr>
          <p:cNvPr id="25" name="object 25"/>
          <p:cNvSpPr txBox="1">
            <a:spLocks noGrp="1"/>
          </p:cNvSpPr>
          <p:nvPr>
            <p:ph type="title"/>
          </p:nvPr>
        </p:nvSpPr>
        <p:spPr>
          <a:xfrm>
            <a:off x="178409" y="104647"/>
            <a:ext cx="11835180" cy="319959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95"/>
              </a:spcBef>
            </a:pPr>
            <a:r>
              <a:rPr lang="ru-RU" sz="2000" spc="-20" dirty="0"/>
              <a:t>Азиатско-Тихоокеанский подход к продвижению официальной статистики по Повестке 2030г.</a:t>
            </a:r>
            <a:endParaRPr sz="2000" spc="-1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2712707" y="1717485"/>
            <a:ext cx="2155190" cy="1316990"/>
            <a:chOff x="2712707" y="1717485"/>
            <a:chExt cx="2155190" cy="131699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2712707" y="1717485"/>
              <a:ext cx="2154961" cy="1316860"/>
            </a:xfrm>
            <a:prstGeom prst="rect">
              <a:avLst/>
            </a:prstGeom>
          </p:spPr>
        </p:pic>
        <p:pic>
          <p:nvPicPr>
            <p:cNvPr id="4" name="object 4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2781300" y="1836407"/>
              <a:ext cx="2058924" cy="1115580"/>
            </a:xfrm>
            <a:prstGeom prst="rect">
              <a:avLst/>
            </a:prstGeom>
          </p:spPr>
        </p:pic>
        <p:pic>
          <p:nvPicPr>
            <p:cNvPr id="5" name="object 5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2746883" y="1727441"/>
              <a:ext cx="2092579" cy="1255534"/>
            </a:xfrm>
            <a:prstGeom prst="rect">
              <a:avLst/>
            </a:prstGeom>
          </p:spPr>
        </p:pic>
      </p:grpSp>
      <p:sp>
        <p:nvSpPr>
          <p:cNvPr id="6" name="object 6"/>
          <p:cNvSpPr txBox="1"/>
          <p:nvPr/>
        </p:nvSpPr>
        <p:spPr>
          <a:xfrm>
            <a:off x="2746882" y="1727441"/>
            <a:ext cx="2092960" cy="1126590"/>
          </a:xfrm>
          <a:prstGeom prst="rect">
            <a:avLst/>
          </a:prstGeom>
        </p:spPr>
        <p:txBody>
          <a:bodyPr vert="horz" wrap="square" lIns="0" tIns="201295" rIns="0" bIns="0" rtlCol="0">
            <a:spAutoFit/>
          </a:bodyPr>
          <a:lstStyle/>
          <a:p>
            <a:pPr algn="ctr"/>
            <a:r>
              <a:rPr sz="1200" dirty="0">
                <a:solidFill>
                  <a:srgbClr val="1F487C"/>
                </a:solidFill>
                <a:latin typeface="Calibri"/>
                <a:cs typeface="Calibri"/>
              </a:rPr>
              <a:t>(a)</a:t>
            </a:r>
            <a:r>
              <a:rPr sz="1200" spc="-15" dirty="0">
                <a:solidFill>
                  <a:srgbClr val="1F487C"/>
                </a:solidFill>
                <a:latin typeface="Calibri"/>
                <a:cs typeface="Calibri"/>
              </a:rPr>
              <a:t> </a:t>
            </a:r>
            <a:endParaRPr lang="ru-RU" sz="1200" b="0" i="0" u="none" strike="noStrike" baseline="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algn="ctr"/>
            <a:r>
              <a:rPr lang="ru-RU" sz="1200" b="0" i="0" u="none" strike="noStrike" baseline="0" dirty="0">
                <a:solidFill>
                  <a:srgbClr val="1F487C"/>
                </a:solidFill>
                <a:latin typeface="Calibri" panose="020F0502020204030204" pitchFamily="34" charset="0"/>
              </a:rPr>
              <a:t>Интегрировать развитие статистики с национальными стратегиями и планами развития </a:t>
            </a:r>
            <a:endParaRPr sz="1200" dirty="0">
              <a:latin typeface="Calibri"/>
              <a:cs typeface="Calibri"/>
            </a:endParaRPr>
          </a:p>
        </p:txBody>
      </p:sp>
      <p:grpSp>
        <p:nvGrpSpPr>
          <p:cNvPr id="7" name="object 7"/>
          <p:cNvGrpSpPr/>
          <p:nvPr/>
        </p:nvGrpSpPr>
        <p:grpSpPr>
          <a:xfrm>
            <a:off x="5015471" y="1717485"/>
            <a:ext cx="2155190" cy="1316990"/>
            <a:chOff x="5015471" y="1717485"/>
            <a:chExt cx="2155190" cy="1316990"/>
          </a:xfrm>
        </p:grpSpPr>
        <p:pic>
          <p:nvPicPr>
            <p:cNvPr id="8" name="object 8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5015471" y="1717485"/>
              <a:ext cx="2154961" cy="1316860"/>
            </a:xfrm>
            <a:prstGeom prst="rect">
              <a:avLst/>
            </a:prstGeom>
          </p:spPr>
        </p:pic>
        <p:pic>
          <p:nvPicPr>
            <p:cNvPr id="9" name="object 9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5024628" y="1940039"/>
              <a:ext cx="2135124" cy="906792"/>
            </a:xfrm>
            <a:prstGeom prst="rect">
              <a:avLst/>
            </a:prstGeom>
          </p:spPr>
        </p:pic>
        <p:pic>
          <p:nvPicPr>
            <p:cNvPr id="10" name="object 10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5048758" y="1727441"/>
              <a:ext cx="2092579" cy="1255534"/>
            </a:xfrm>
            <a:prstGeom prst="rect">
              <a:avLst/>
            </a:prstGeom>
          </p:spPr>
        </p:pic>
      </p:grpSp>
      <p:sp>
        <p:nvSpPr>
          <p:cNvPr id="11" name="object 11"/>
          <p:cNvSpPr txBox="1"/>
          <p:nvPr/>
        </p:nvSpPr>
        <p:spPr>
          <a:xfrm>
            <a:off x="5048758" y="1727441"/>
            <a:ext cx="2092960" cy="986809"/>
          </a:xfrm>
          <a:prstGeom prst="rect">
            <a:avLst/>
          </a:prstGeom>
        </p:spPr>
        <p:txBody>
          <a:bodyPr vert="horz" wrap="square" lIns="0" tIns="62865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495"/>
              </a:spcBef>
            </a:pPr>
            <a:endParaRPr sz="1200" dirty="0">
              <a:latin typeface="Times New Roman"/>
              <a:cs typeface="Times New Roman"/>
            </a:endParaRPr>
          </a:p>
          <a:p>
            <a:pPr algn="ctr"/>
            <a:r>
              <a:rPr sz="1200" dirty="0">
                <a:solidFill>
                  <a:srgbClr val="1F487C"/>
                </a:solidFill>
                <a:latin typeface="Calibri"/>
                <a:cs typeface="Calibri"/>
              </a:rPr>
              <a:t>(b) </a:t>
            </a:r>
            <a:endParaRPr lang="ru-RU" sz="1200" b="0" i="0" u="none" strike="noStrike" baseline="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algn="ctr"/>
            <a:r>
              <a:rPr lang="ru-RU" sz="1200" b="0" i="0" u="none" strike="noStrike" baseline="0" dirty="0">
                <a:solidFill>
                  <a:srgbClr val="1F487C"/>
                </a:solidFill>
                <a:latin typeface="Calibri" panose="020F0502020204030204" pitchFamily="34" charset="0"/>
              </a:rPr>
              <a:t>Укреплять и развивать национальные рамки мониторинга </a:t>
            </a:r>
            <a:endParaRPr sz="1200" dirty="0">
              <a:latin typeface="Calibri"/>
              <a:cs typeface="Calibri"/>
            </a:endParaRPr>
          </a:p>
        </p:txBody>
      </p:sp>
      <p:grpSp>
        <p:nvGrpSpPr>
          <p:cNvPr id="12" name="object 12"/>
          <p:cNvGrpSpPr/>
          <p:nvPr/>
        </p:nvGrpSpPr>
        <p:grpSpPr>
          <a:xfrm>
            <a:off x="7316711" y="1717485"/>
            <a:ext cx="2155190" cy="1316990"/>
            <a:chOff x="7316711" y="1717485"/>
            <a:chExt cx="2155190" cy="1316990"/>
          </a:xfrm>
        </p:grpSpPr>
        <p:pic>
          <p:nvPicPr>
            <p:cNvPr id="13" name="object 1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316711" y="1717485"/>
              <a:ext cx="2154961" cy="1316860"/>
            </a:xfrm>
            <a:prstGeom prst="rect">
              <a:avLst/>
            </a:prstGeom>
          </p:spPr>
        </p:pic>
        <p:pic>
          <p:nvPicPr>
            <p:cNvPr id="14" name="object 14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7379208" y="1836407"/>
              <a:ext cx="2071116" cy="1115580"/>
            </a:xfrm>
            <a:prstGeom prst="rect">
              <a:avLst/>
            </a:prstGeom>
          </p:spPr>
        </p:pic>
        <p:pic>
          <p:nvPicPr>
            <p:cNvPr id="15" name="object 15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7350506" y="1727441"/>
              <a:ext cx="2092578" cy="1255534"/>
            </a:xfrm>
            <a:prstGeom prst="rect">
              <a:avLst/>
            </a:prstGeom>
          </p:spPr>
        </p:pic>
      </p:grpSp>
      <p:sp>
        <p:nvSpPr>
          <p:cNvPr id="16" name="object 16"/>
          <p:cNvSpPr txBox="1"/>
          <p:nvPr/>
        </p:nvSpPr>
        <p:spPr>
          <a:xfrm>
            <a:off x="7350506" y="1727441"/>
            <a:ext cx="2092960" cy="1126590"/>
          </a:xfrm>
          <a:prstGeom prst="rect">
            <a:avLst/>
          </a:prstGeom>
        </p:spPr>
        <p:txBody>
          <a:bodyPr vert="horz" wrap="square" lIns="0" tIns="201295" rIns="0" bIns="0" rtlCol="0">
            <a:spAutoFit/>
          </a:bodyPr>
          <a:lstStyle/>
          <a:p>
            <a:pPr algn="ctr"/>
            <a:r>
              <a:rPr sz="1200" dirty="0">
                <a:solidFill>
                  <a:srgbClr val="1F487C"/>
                </a:solidFill>
                <a:latin typeface="Calibri"/>
                <a:cs typeface="Calibri"/>
              </a:rPr>
              <a:t>(c)</a:t>
            </a:r>
            <a:r>
              <a:rPr sz="1200" spc="-10" dirty="0">
                <a:solidFill>
                  <a:srgbClr val="1F487C"/>
                </a:solidFill>
                <a:latin typeface="Calibri"/>
                <a:cs typeface="Calibri"/>
              </a:rPr>
              <a:t> </a:t>
            </a:r>
            <a:endParaRPr lang="ru-RU" sz="1200" b="0" i="0" u="none" strike="noStrike" baseline="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algn="ctr"/>
            <a:r>
              <a:rPr lang="ru-RU" sz="1200" b="0" i="0" u="none" strike="noStrike" baseline="0" dirty="0">
                <a:solidFill>
                  <a:srgbClr val="1F487C"/>
                </a:solidFill>
                <a:latin typeface="Calibri" panose="020F0502020204030204" pitchFamily="34" charset="0"/>
              </a:rPr>
              <a:t>Создавать высокоуровневые консультативные органы для инклюзивного статистического управления </a:t>
            </a:r>
            <a:endParaRPr sz="1200" dirty="0">
              <a:latin typeface="Calibri"/>
              <a:cs typeface="Calibri"/>
            </a:endParaRPr>
          </a:p>
        </p:txBody>
      </p:sp>
      <p:grpSp>
        <p:nvGrpSpPr>
          <p:cNvPr id="17" name="object 17"/>
          <p:cNvGrpSpPr/>
          <p:nvPr/>
        </p:nvGrpSpPr>
        <p:grpSpPr>
          <a:xfrm>
            <a:off x="2665476" y="3182060"/>
            <a:ext cx="2287905" cy="1318895"/>
            <a:chOff x="2665476" y="3182060"/>
            <a:chExt cx="2287905" cy="1318895"/>
          </a:xfrm>
        </p:grpSpPr>
        <p:pic>
          <p:nvPicPr>
            <p:cNvPr id="18" name="object 18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2712707" y="3182060"/>
              <a:ext cx="2154961" cy="1318363"/>
            </a:xfrm>
            <a:prstGeom prst="rect">
              <a:avLst/>
            </a:prstGeom>
          </p:spPr>
        </p:pic>
        <p:pic>
          <p:nvPicPr>
            <p:cNvPr id="19" name="object 19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2665476" y="3300971"/>
              <a:ext cx="2287524" cy="1115580"/>
            </a:xfrm>
            <a:prstGeom prst="rect">
              <a:avLst/>
            </a:prstGeom>
          </p:spPr>
        </p:pic>
        <p:pic>
          <p:nvPicPr>
            <p:cNvPr id="20" name="object 20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2746883" y="3192259"/>
              <a:ext cx="2092579" cy="1255534"/>
            </a:xfrm>
            <a:prstGeom prst="rect">
              <a:avLst/>
            </a:prstGeom>
          </p:spPr>
        </p:pic>
      </p:grpSp>
      <p:sp>
        <p:nvSpPr>
          <p:cNvPr id="21" name="object 21"/>
          <p:cNvSpPr txBox="1"/>
          <p:nvPr/>
        </p:nvSpPr>
        <p:spPr>
          <a:xfrm>
            <a:off x="2746882" y="3192259"/>
            <a:ext cx="2092960" cy="1127232"/>
          </a:xfrm>
          <a:prstGeom prst="rect">
            <a:avLst/>
          </a:prstGeom>
        </p:spPr>
        <p:txBody>
          <a:bodyPr vert="horz" wrap="square" lIns="0" tIns="201930" rIns="0" bIns="0" rtlCol="0">
            <a:spAutoFit/>
          </a:bodyPr>
          <a:lstStyle/>
          <a:p>
            <a:pPr algn="ctr"/>
            <a:r>
              <a:rPr sz="1200" dirty="0">
                <a:solidFill>
                  <a:srgbClr val="1F487C"/>
                </a:solidFill>
                <a:latin typeface="Calibri"/>
                <a:cs typeface="Calibri"/>
              </a:rPr>
              <a:t>(d</a:t>
            </a:r>
            <a:r>
              <a:rPr lang="ru-RU" sz="1200" dirty="0">
                <a:solidFill>
                  <a:srgbClr val="1F487C"/>
                </a:solidFill>
                <a:latin typeface="Calibri"/>
                <a:cs typeface="Calibri"/>
              </a:rPr>
              <a:t>)</a:t>
            </a:r>
            <a:endParaRPr lang="ru-RU" sz="1200" b="0" i="0" u="none" strike="noStrike" baseline="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algn="ctr"/>
            <a:r>
              <a:rPr lang="ru-RU" sz="1200" b="0" i="0" u="none" strike="noStrike" baseline="0" dirty="0">
                <a:solidFill>
                  <a:srgbClr val="1F487C"/>
                </a:solidFill>
                <a:latin typeface="Calibri" panose="020F0502020204030204" pitchFamily="34" charset="0"/>
              </a:rPr>
              <a:t>Определить и усилить роли и обязанности внутри национальных статистических систем </a:t>
            </a:r>
            <a:endParaRPr sz="1200" dirty="0">
              <a:latin typeface="Calibri"/>
              <a:cs typeface="Calibri"/>
            </a:endParaRPr>
          </a:p>
        </p:txBody>
      </p:sp>
      <p:grpSp>
        <p:nvGrpSpPr>
          <p:cNvPr id="22" name="object 22"/>
          <p:cNvGrpSpPr/>
          <p:nvPr/>
        </p:nvGrpSpPr>
        <p:grpSpPr>
          <a:xfrm>
            <a:off x="5000231" y="3205690"/>
            <a:ext cx="2211705" cy="1318895"/>
            <a:chOff x="5007864" y="3182060"/>
            <a:chExt cx="2211705" cy="1318895"/>
          </a:xfrm>
        </p:grpSpPr>
        <p:pic>
          <p:nvPicPr>
            <p:cNvPr id="23" name="object 23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5015471" y="3182060"/>
              <a:ext cx="2154961" cy="1318363"/>
            </a:xfrm>
            <a:prstGeom prst="rect">
              <a:avLst/>
            </a:prstGeom>
          </p:spPr>
        </p:pic>
        <p:pic>
          <p:nvPicPr>
            <p:cNvPr id="24" name="object 24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5007864" y="3300971"/>
              <a:ext cx="2211324" cy="1115580"/>
            </a:xfrm>
            <a:prstGeom prst="rect">
              <a:avLst/>
            </a:prstGeom>
          </p:spPr>
        </p:pic>
        <p:pic>
          <p:nvPicPr>
            <p:cNvPr id="25" name="object 25"/>
            <p:cNvPicPr/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5048758" y="3192259"/>
              <a:ext cx="2092579" cy="1255534"/>
            </a:xfrm>
            <a:prstGeom prst="rect">
              <a:avLst/>
            </a:prstGeom>
          </p:spPr>
        </p:pic>
      </p:grpSp>
      <p:sp>
        <p:nvSpPr>
          <p:cNvPr id="26" name="object 26"/>
          <p:cNvSpPr txBox="1"/>
          <p:nvPr/>
        </p:nvSpPr>
        <p:spPr>
          <a:xfrm>
            <a:off x="5065122" y="3002017"/>
            <a:ext cx="2092960" cy="1496564"/>
          </a:xfrm>
          <a:prstGeom prst="rect">
            <a:avLst/>
          </a:prstGeom>
        </p:spPr>
        <p:txBody>
          <a:bodyPr vert="horz" wrap="square" lIns="0" tIns="201930" rIns="0" bIns="0" rtlCol="0">
            <a:spAutoFit/>
          </a:bodyPr>
          <a:lstStyle/>
          <a:p>
            <a:pPr algn="ctr"/>
            <a:r>
              <a:rPr sz="1200" dirty="0">
                <a:solidFill>
                  <a:srgbClr val="1F487C"/>
                </a:solidFill>
                <a:latin typeface="Calibri"/>
                <a:cs typeface="Calibri"/>
              </a:rPr>
              <a:t>(e)</a:t>
            </a:r>
            <a:r>
              <a:rPr sz="1200" spc="-50" dirty="0">
                <a:solidFill>
                  <a:srgbClr val="1F487C"/>
                </a:solidFill>
                <a:latin typeface="Calibri"/>
                <a:cs typeface="Calibri"/>
              </a:rPr>
              <a:t> </a:t>
            </a:r>
            <a:endParaRPr lang="ru-RU" sz="1200" b="0" i="0" u="none" strike="noStrike" baseline="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algn="ctr"/>
            <a:r>
              <a:rPr lang="ru-RU" sz="1200" b="0" i="0" u="none" strike="noStrike" baseline="0" dirty="0">
                <a:solidFill>
                  <a:srgbClr val="1F487C"/>
                </a:solidFill>
                <a:latin typeface="Calibri" panose="020F0502020204030204" pitchFamily="34" charset="0"/>
              </a:rPr>
              <a:t>Расширить полномочия национальных статистических служб для руководства интегрированными национальными статистическими системами </a:t>
            </a:r>
            <a:endParaRPr sz="1200" dirty="0">
              <a:latin typeface="Calibri"/>
              <a:cs typeface="Calibri"/>
            </a:endParaRPr>
          </a:p>
        </p:txBody>
      </p:sp>
      <p:grpSp>
        <p:nvGrpSpPr>
          <p:cNvPr id="27" name="object 27"/>
          <p:cNvGrpSpPr/>
          <p:nvPr/>
        </p:nvGrpSpPr>
        <p:grpSpPr>
          <a:xfrm>
            <a:off x="7260335" y="3182060"/>
            <a:ext cx="2275840" cy="1339850"/>
            <a:chOff x="7260335" y="3182060"/>
            <a:chExt cx="2275840" cy="1339850"/>
          </a:xfrm>
        </p:grpSpPr>
        <p:pic>
          <p:nvPicPr>
            <p:cNvPr id="28" name="object 28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7316711" y="3182060"/>
              <a:ext cx="2154961" cy="1318363"/>
            </a:xfrm>
            <a:prstGeom prst="rect">
              <a:avLst/>
            </a:prstGeom>
          </p:spPr>
        </p:pic>
        <p:pic>
          <p:nvPicPr>
            <p:cNvPr id="29" name="object 29"/>
            <p:cNvPicPr/>
            <p:nvPr/>
          </p:nvPicPr>
          <p:blipFill>
            <a:blip r:embed="rId15" cstate="print"/>
            <a:stretch>
              <a:fillRect/>
            </a:stretch>
          </p:blipFill>
          <p:spPr>
            <a:xfrm>
              <a:off x="7260335" y="3195828"/>
              <a:ext cx="2275331" cy="1325880"/>
            </a:xfrm>
            <a:prstGeom prst="rect">
              <a:avLst/>
            </a:prstGeom>
          </p:spPr>
        </p:pic>
        <p:pic>
          <p:nvPicPr>
            <p:cNvPr id="30" name="object 30"/>
            <p:cNvPicPr/>
            <p:nvPr/>
          </p:nvPicPr>
          <p:blipFill>
            <a:blip r:embed="rId16" cstate="print"/>
            <a:stretch>
              <a:fillRect/>
            </a:stretch>
          </p:blipFill>
          <p:spPr>
            <a:xfrm>
              <a:off x="7350505" y="3192259"/>
              <a:ext cx="2092578" cy="1255534"/>
            </a:xfrm>
            <a:prstGeom prst="rect">
              <a:avLst/>
            </a:prstGeom>
          </p:spPr>
        </p:pic>
      </p:grpSp>
      <p:sp>
        <p:nvSpPr>
          <p:cNvPr id="31" name="object 31"/>
          <p:cNvSpPr txBox="1"/>
          <p:nvPr/>
        </p:nvSpPr>
        <p:spPr>
          <a:xfrm>
            <a:off x="7350506" y="3192259"/>
            <a:ext cx="2092960" cy="1366400"/>
          </a:xfrm>
          <a:prstGeom prst="rect">
            <a:avLst/>
          </a:prstGeom>
        </p:spPr>
        <p:txBody>
          <a:bodyPr vert="horz" wrap="square" lIns="0" tIns="73025" rIns="0" bIns="0" rtlCol="0">
            <a:spAutoFit/>
          </a:bodyPr>
          <a:lstStyle/>
          <a:p>
            <a:pPr algn="ctr"/>
            <a:r>
              <a:rPr sz="1200" dirty="0">
                <a:solidFill>
                  <a:srgbClr val="1F487C"/>
                </a:solidFill>
                <a:latin typeface="Calibri"/>
                <a:cs typeface="Calibri"/>
              </a:rPr>
              <a:t>(f)</a:t>
            </a:r>
            <a:r>
              <a:rPr sz="1200" spc="10" dirty="0">
                <a:solidFill>
                  <a:srgbClr val="1F487C"/>
                </a:solidFill>
                <a:latin typeface="Calibri"/>
                <a:cs typeface="Calibri"/>
              </a:rPr>
              <a:t> </a:t>
            </a:r>
            <a:endParaRPr lang="ru-RU" sz="1200" b="0" i="0" u="none" strike="noStrike" baseline="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algn="ctr"/>
            <a:r>
              <a:rPr lang="ru-RU" sz="1200" b="0" i="0" u="none" strike="noStrike" baseline="0" dirty="0">
                <a:solidFill>
                  <a:srgbClr val="1F487C"/>
                </a:solidFill>
                <a:latin typeface="Calibri" panose="020F0502020204030204" pitchFamily="34" charset="0"/>
              </a:rPr>
              <a:t>Укреплять законодательные и институциональные механизмы, обеспечивающие использование новых, инновационных и передовых технологий </a:t>
            </a:r>
            <a:endParaRPr sz="1200" dirty="0">
              <a:latin typeface="Calibri"/>
              <a:cs typeface="Calibri"/>
            </a:endParaRPr>
          </a:p>
        </p:txBody>
      </p:sp>
      <p:grpSp>
        <p:nvGrpSpPr>
          <p:cNvPr id="32" name="object 32"/>
          <p:cNvGrpSpPr/>
          <p:nvPr/>
        </p:nvGrpSpPr>
        <p:grpSpPr>
          <a:xfrm>
            <a:off x="2685288" y="4646636"/>
            <a:ext cx="2251075" cy="1318895"/>
            <a:chOff x="2685288" y="4646636"/>
            <a:chExt cx="2251075" cy="1318895"/>
          </a:xfrm>
        </p:grpSpPr>
        <p:pic>
          <p:nvPicPr>
            <p:cNvPr id="33" name="object 33"/>
            <p:cNvPicPr/>
            <p:nvPr/>
          </p:nvPicPr>
          <p:blipFill>
            <a:blip r:embed="rId17" cstate="print"/>
            <a:stretch>
              <a:fillRect/>
            </a:stretch>
          </p:blipFill>
          <p:spPr>
            <a:xfrm>
              <a:off x="2712707" y="4646636"/>
              <a:ext cx="2154961" cy="1318363"/>
            </a:xfrm>
            <a:prstGeom prst="rect">
              <a:avLst/>
            </a:prstGeom>
          </p:spPr>
        </p:pic>
        <p:pic>
          <p:nvPicPr>
            <p:cNvPr id="34" name="object 34"/>
            <p:cNvPicPr/>
            <p:nvPr/>
          </p:nvPicPr>
          <p:blipFill>
            <a:blip r:embed="rId18" cstate="print"/>
            <a:stretch>
              <a:fillRect/>
            </a:stretch>
          </p:blipFill>
          <p:spPr>
            <a:xfrm>
              <a:off x="2685288" y="4870704"/>
              <a:ext cx="2250948" cy="905281"/>
            </a:xfrm>
            <a:prstGeom prst="rect">
              <a:avLst/>
            </a:prstGeom>
          </p:spPr>
        </p:pic>
        <p:pic>
          <p:nvPicPr>
            <p:cNvPr id="35" name="object 35"/>
            <p:cNvPicPr/>
            <p:nvPr/>
          </p:nvPicPr>
          <p:blipFill>
            <a:blip r:embed="rId19" cstate="print"/>
            <a:stretch>
              <a:fillRect/>
            </a:stretch>
          </p:blipFill>
          <p:spPr>
            <a:xfrm>
              <a:off x="2746883" y="4657001"/>
              <a:ext cx="2092579" cy="1255534"/>
            </a:xfrm>
            <a:prstGeom prst="rect">
              <a:avLst/>
            </a:prstGeom>
          </p:spPr>
        </p:pic>
      </p:grpSp>
      <p:sp>
        <p:nvSpPr>
          <p:cNvPr id="36" name="object 36"/>
          <p:cNvSpPr txBox="1"/>
          <p:nvPr/>
        </p:nvSpPr>
        <p:spPr>
          <a:xfrm>
            <a:off x="2746882" y="4657001"/>
            <a:ext cx="2092960" cy="1011815"/>
          </a:xfrm>
          <a:prstGeom prst="rect">
            <a:avLst/>
          </a:prstGeom>
        </p:spPr>
        <p:txBody>
          <a:bodyPr vert="horz" wrap="square" lIns="0" tIns="8763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690"/>
              </a:spcBef>
            </a:pPr>
            <a:endParaRPr sz="1200" dirty="0">
              <a:latin typeface="Times New Roman"/>
              <a:cs typeface="Times New Roman"/>
            </a:endParaRPr>
          </a:p>
          <a:p>
            <a:pPr algn="ctr"/>
            <a:r>
              <a:rPr sz="1200" dirty="0">
                <a:solidFill>
                  <a:srgbClr val="1F487C"/>
                </a:solidFill>
                <a:latin typeface="Calibri"/>
                <a:cs typeface="Calibri"/>
              </a:rPr>
              <a:t>(g)</a:t>
            </a:r>
            <a:r>
              <a:rPr sz="1200" spc="-15" dirty="0">
                <a:solidFill>
                  <a:srgbClr val="1F487C"/>
                </a:solidFill>
                <a:latin typeface="Calibri"/>
                <a:cs typeface="Calibri"/>
              </a:rPr>
              <a:t> </a:t>
            </a:r>
            <a:endParaRPr lang="ru-RU" sz="1200" b="0" i="0" u="none" strike="noStrike" baseline="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algn="ctr"/>
            <a:r>
              <a:rPr lang="ru-RU" sz="1200" b="0" i="0" u="none" strike="noStrike" baseline="0" dirty="0">
                <a:solidFill>
                  <a:srgbClr val="1F487C"/>
                </a:solidFill>
                <a:latin typeface="Calibri" panose="020F0502020204030204" pitchFamily="34" charset="0"/>
              </a:rPr>
              <a:t>Улучшать статистическую коммуникацию, грамотность и культуру </a:t>
            </a:r>
            <a:endParaRPr sz="1200" dirty="0">
              <a:latin typeface="Calibri"/>
              <a:cs typeface="Calibri"/>
            </a:endParaRPr>
          </a:p>
        </p:txBody>
      </p:sp>
      <p:grpSp>
        <p:nvGrpSpPr>
          <p:cNvPr id="37" name="object 37"/>
          <p:cNvGrpSpPr/>
          <p:nvPr/>
        </p:nvGrpSpPr>
        <p:grpSpPr>
          <a:xfrm>
            <a:off x="5015471" y="4646636"/>
            <a:ext cx="2195195" cy="1318895"/>
            <a:chOff x="5015471" y="4646636"/>
            <a:chExt cx="2195195" cy="1318895"/>
          </a:xfrm>
        </p:grpSpPr>
        <p:pic>
          <p:nvPicPr>
            <p:cNvPr id="38" name="object 38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5015471" y="4646636"/>
              <a:ext cx="2154961" cy="1318363"/>
            </a:xfrm>
            <a:prstGeom prst="rect">
              <a:avLst/>
            </a:prstGeom>
          </p:spPr>
        </p:pic>
        <p:pic>
          <p:nvPicPr>
            <p:cNvPr id="39" name="object 39"/>
            <p:cNvPicPr/>
            <p:nvPr/>
          </p:nvPicPr>
          <p:blipFill>
            <a:blip r:embed="rId20" cstate="print"/>
            <a:stretch>
              <a:fillRect/>
            </a:stretch>
          </p:blipFill>
          <p:spPr>
            <a:xfrm>
              <a:off x="5017008" y="4765548"/>
              <a:ext cx="2193036" cy="1117104"/>
            </a:xfrm>
            <a:prstGeom prst="rect">
              <a:avLst/>
            </a:prstGeom>
          </p:spPr>
        </p:pic>
        <p:pic>
          <p:nvPicPr>
            <p:cNvPr id="40" name="object 40"/>
            <p:cNvPicPr/>
            <p:nvPr/>
          </p:nvPicPr>
          <p:blipFill>
            <a:blip r:embed="rId19" cstate="print"/>
            <a:stretch>
              <a:fillRect/>
            </a:stretch>
          </p:blipFill>
          <p:spPr>
            <a:xfrm>
              <a:off x="5048758" y="4657001"/>
              <a:ext cx="2092579" cy="1255534"/>
            </a:xfrm>
            <a:prstGeom prst="rect">
              <a:avLst/>
            </a:prstGeom>
          </p:spPr>
        </p:pic>
      </p:grpSp>
      <p:sp>
        <p:nvSpPr>
          <p:cNvPr id="41" name="object 41"/>
          <p:cNvSpPr txBox="1"/>
          <p:nvPr/>
        </p:nvSpPr>
        <p:spPr>
          <a:xfrm>
            <a:off x="5048758" y="4657001"/>
            <a:ext cx="2092960" cy="1307409"/>
          </a:xfrm>
          <a:prstGeom prst="rect">
            <a:avLst/>
          </a:prstGeom>
        </p:spPr>
        <p:txBody>
          <a:bodyPr vert="horz" wrap="square" lIns="0" tIns="197485" rIns="0" bIns="0" rtlCol="0">
            <a:spAutoFit/>
          </a:bodyPr>
          <a:lstStyle/>
          <a:p>
            <a:pPr algn="ctr"/>
            <a:r>
              <a:rPr sz="1200" dirty="0">
                <a:solidFill>
                  <a:srgbClr val="1F487C"/>
                </a:solidFill>
                <a:latin typeface="Calibri"/>
                <a:cs typeface="Calibri"/>
              </a:rPr>
              <a:t>(h</a:t>
            </a:r>
            <a:r>
              <a:rPr lang="ru-RU" sz="1200" dirty="0">
                <a:solidFill>
                  <a:srgbClr val="1F487C"/>
                </a:solidFill>
                <a:latin typeface="Calibri"/>
                <a:cs typeface="Calibri"/>
              </a:rPr>
              <a:t>)</a:t>
            </a:r>
            <a:endParaRPr lang="ru-RU" sz="1200" b="0" i="0" u="none" strike="noStrike" baseline="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algn="ctr"/>
            <a:r>
              <a:rPr lang="ru-RU" sz="1200" b="0" i="0" u="none" strike="noStrike" baseline="0" dirty="0">
                <a:solidFill>
                  <a:srgbClr val="1F487C"/>
                </a:solidFill>
                <a:latin typeface="Calibri" panose="020F0502020204030204" pitchFamily="34" charset="0"/>
              </a:rPr>
              <a:t>Продвигать расширение использования официальной статистики в целях транспарентного государственного управления </a:t>
            </a:r>
            <a:endParaRPr sz="1200" dirty="0">
              <a:latin typeface="Calibri"/>
              <a:cs typeface="Calibri"/>
            </a:endParaRPr>
          </a:p>
        </p:txBody>
      </p:sp>
      <p:grpSp>
        <p:nvGrpSpPr>
          <p:cNvPr id="42" name="object 42"/>
          <p:cNvGrpSpPr/>
          <p:nvPr/>
        </p:nvGrpSpPr>
        <p:grpSpPr>
          <a:xfrm>
            <a:off x="7316711" y="4646636"/>
            <a:ext cx="2155190" cy="1318895"/>
            <a:chOff x="7316711" y="4646636"/>
            <a:chExt cx="2155190" cy="1318895"/>
          </a:xfrm>
        </p:grpSpPr>
        <p:pic>
          <p:nvPicPr>
            <p:cNvPr id="43" name="object 43"/>
            <p:cNvPicPr/>
            <p:nvPr/>
          </p:nvPicPr>
          <p:blipFill>
            <a:blip r:embed="rId17" cstate="print"/>
            <a:stretch>
              <a:fillRect/>
            </a:stretch>
          </p:blipFill>
          <p:spPr>
            <a:xfrm>
              <a:off x="7316711" y="4646636"/>
              <a:ext cx="2154961" cy="1318363"/>
            </a:xfrm>
            <a:prstGeom prst="rect">
              <a:avLst/>
            </a:prstGeom>
          </p:spPr>
        </p:pic>
        <p:pic>
          <p:nvPicPr>
            <p:cNvPr id="44" name="object 44"/>
            <p:cNvPicPr/>
            <p:nvPr/>
          </p:nvPicPr>
          <p:blipFill>
            <a:blip r:embed="rId21" cstate="print"/>
            <a:stretch>
              <a:fillRect/>
            </a:stretch>
          </p:blipFill>
          <p:spPr>
            <a:xfrm>
              <a:off x="7377684" y="4765548"/>
              <a:ext cx="2075687" cy="1117104"/>
            </a:xfrm>
            <a:prstGeom prst="rect">
              <a:avLst/>
            </a:prstGeom>
          </p:spPr>
        </p:pic>
        <p:pic>
          <p:nvPicPr>
            <p:cNvPr id="45" name="object 45"/>
            <p:cNvPicPr/>
            <p:nvPr/>
          </p:nvPicPr>
          <p:blipFill>
            <a:blip r:embed="rId22" cstate="print"/>
            <a:stretch>
              <a:fillRect/>
            </a:stretch>
          </p:blipFill>
          <p:spPr>
            <a:xfrm>
              <a:off x="7350506" y="4657001"/>
              <a:ext cx="2092578" cy="1255534"/>
            </a:xfrm>
            <a:prstGeom prst="rect">
              <a:avLst/>
            </a:prstGeom>
          </p:spPr>
        </p:pic>
      </p:grpSp>
      <p:sp>
        <p:nvSpPr>
          <p:cNvPr id="46" name="object 46"/>
          <p:cNvSpPr txBox="1"/>
          <p:nvPr/>
        </p:nvSpPr>
        <p:spPr>
          <a:xfrm>
            <a:off x="7350506" y="4657001"/>
            <a:ext cx="2092960" cy="1307409"/>
          </a:xfrm>
          <a:prstGeom prst="rect">
            <a:avLst/>
          </a:prstGeom>
        </p:spPr>
        <p:txBody>
          <a:bodyPr vert="horz" wrap="square" lIns="0" tIns="197485" rIns="0" bIns="0" rtlCol="0">
            <a:spAutoFit/>
          </a:bodyPr>
          <a:lstStyle/>
          <a:p>
            <a:pPr algn="ctr"/>
            <a:r>
              <a:rPr sz="1200" dirty="0">
                <a:solidFill>
                  <a:srgbClr val="1F487C"/>
                </a:solidFill>
                <a:latin typeface="Calibri"/>
                <a:cs typeface="Calibri"/>
              </a:rPr>
              <a:t>(i)</a:t>
            </a:r>
            <a:r>
              <a:rPr sz="1200" spc="-35" dirty="0">
                <a:solidFill>
                  <a:srgbClr val="1F487C"/>
                </a:solidFill>
                <a:latin typeface="Calibri"/>
                <a:cs typeface="Calibri"/>
              </a:rPr>
              <a:t> </a:t>
            </a:r>
            <a:endParaRPr lang="ru-RU" sz="1200" b="0" i="0" u="none" strike="noStrike" baseline="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algn="ctr"/>
            <a:r>
              <a:rPr lang="ru-RU" sz="1200" b="0" i="0" u="none" strike="noStrike" baseline="0" dirty="0">
                <a:solidFill>
                  <a:srgbClr val="1F487C"/>
                </a:solidFill>
                <a:latin typeface="Calibri" panose="020F0502020204030204" pitchFamily="34" charset="0"/>
              </a:rPr>
              <a:t>Пересматривать и согласовывать национальные политики и стратегии для обеспечения эффективной реализации </a:t>
            </a:r>
            <a:endParaRPr sz="1200" dirty="0">
              <a:latin typeface="Calibri"/>
              <a:cs typeface="Calibri"/>
            </a:endParaRPr>
          </a:p>
        </p:txBody>
      </p:sp>
      <p:grpSp>
        <p:nvGrpSpPr>
          <p:cNvPr id="47" name="object 47"/>
          <p:cNvGrpSpPr/>
          <p:nvPr/>
        </p:nvGrpSpPr>
        <p:grpSpPr>
          <a:xfrm>
            <a:off x="2860535" y="882396"/>
            <a:ext cx="6464935" cy="828040"/>
            <a:chOff x="2860535" y="882396"/>
            <a:chExt cx="6464935" cy="828040"/>
          </a:xfrm>
        </p:grpSpPr>
        <p:pic>
          <p:nvPicPr>
            <p:cNvPr id="48" name="object 48"/>
            <p:cNvPicPr/>
            <p:nvPr/>
          </p:nvPicPr>
          <p:blipFill>
            <a:blip r:embed="rId23" cstate="print"/>
            <a:stretch>
              <a:fillRect/>
            </a:stretch>
          </p:blipFill>
          <p:spPr>
            <a:xfrm>
              <a:off x="2860535" y="944742"/>
              <a:ext cx="6464833" cy="596132"/>
            </a:xfrm>
            <a:prstGeom prst="rect">
              <a:avLst/>
            </a:prstGeom>
          </p:spPr>
        </p:pic>
        <p:pic>
          <p:nvPicPr>
            <p:cNvPr id="49" name="object 49"/>
            <p:cNvPicPr/>
            <p:nvPr/>
          </p:nvPicPr>
          <p:blipFill>
            <a:blip r:embed="rId24" cstate="print"/>
            <a:stretch>
              <a:fillRect/>
            </a:stretch>
          </p:blipFill>
          <p:spPr>
            <a:xfrm>
              <a:off x="3634739" y="882396"/>
              <a:ext cx="4917948" cy="827531"/>
            </a:xfrm>
            <a:prstGeom prst="rect">
              <a:avLst/>
            </a:prstGeom>
          </p:spPr>
        </p:pic>
        <p:sp>
          <p:nvSpPr>
            <p:cNvPr id="50" name="object 50"/>
            <p:cNvSpPr/>
            <p:nvPr/>
          </p:nvSpPr>
          <p:spPr>
            <a:xfrm>
              <a:off x="2898266" y="960374"/>
              <a:ext cx="6393815" cy="523240"/>
            </a:xfrm>
            <a:custGeom>
              <a:avLst/>
              <a:gdLst/>
              <a:ahLst/>
              <a:cxnLst/>
              <a:rect l="l" t="t" r="r" b="b"/>
              <a:pathLst>
                <a:path w="6393815" h="523240">
                  <a:moveTo>
                    <a:pt x="6306311" y="0"/>
                  </a:moveTo>
                  <a:lnTo>
                    <a:pt x="87121" y="0"/>
                  </a:lnTo>
                  <a:lnTo>
                    <a:pt x="53203" y="6863"/>
                  </a:lnTo>
                  <a:lnTo>
                    <a:pt x="25511" y="25574"/>
                  </a:lnTo>
                  <a:lnTo>
                    <a:pt x="6844" y="53310"/>
                  </a:lnTo>
                  <a:lnTo>
                    <a:pt x="0" y="87249"/>
                  </a:lnTo>
                  <a:lnTo>
                    <a:pt x="0" y="435990"/>
                  </a:lnTo>
                  <a:lnTo>
                    <a:pt x="6844" y="469983"/>
                  </a:lnTo>
                  <a:lnTo>
                    <a:pt x="25511" y="497713"/>
                  </a:lnTo>
                  <a:lnTo>
                    <a:pt x="53203" y="516393"/>
                  </a:lnTo>
                  <a:lnTo>
                    <a:pt x="87121" y="523239"/>
                  </a:lnTo>
                  <a:lnTo>
                    <a:pt x="6306311" y="523239"/>
                  </a:lnTo>
                  <a:lnTo>
                    <a:pt x="6340230" y="516393"/>
                  </a:lnTo>
                  <a:lnTo>
                    <a:pt x="6367922" y="497713"/>
                  </a:lnTo>
                  <a:lnTo>
                    <a:pt x="6386589" y="469983"/>
                  </a:lnTo>
                  <a:lnTo>
                    <a:pt x="6393433" y="435990"/>
                  </a:lnTo>
                  <a:lnTo>
                    <a:pt x="6393433" y="87249"/>
                  </a:lnTo>
                  <a:lnTo>
                    <a:pt x="6386589" y="53310"/>
                  </a:lnTo>
                  <a:lnTo>
                    <a:pt x="6367922" y="25574"/>
                  </a:lnTo>
                  <a:lnTo>
                    <a:pt x="6340230" y="6863"/>
                  </a:lnTo>
                  <a:lnTo>
                    <a:pt x="6306311" y="0"/>
                  </a:lnTo>
                  <a:close/>
                </a:path>
              </a:pathLst>
            </a:custGeom>
            <a:solidFill>
              <a:srgbClr val="4F81BC"/>
            </a:solidFill>
          </p:spPr>
          <p:txBody>
            <a:bodyPr wrap="square" lIns="0" tIns="0" rIns="0" bIns="0" rtlCol="0"/>
            <a:lstStyle/>
            <a:p>
              <a:endParaRPr sz="1200"/>
            </a:p>
          </p:txBody>
        </p:sp>
        <p:sp>
          <p:nvSpPr>
            <p:cNvPr id="51" name="object 51"/>
            <p:cNvSpPr/>
            <p:nvPr/>
          </p:nvSpPr>
          <p:spPr>
            <a:xfrm>
              <a:off x="2898266" y="960374"/>
              <a:ext cx="6393815" cy="523240"/>
            </a:xfrm>
            <a:custGeom>
              <a:avLst/>
              <a:gdLst/>
              <a:ahLst/>
              <a:cxnLst/>
              <a:rect l="l" t="t" r="r" b="b"/>
              <a:pathLst>
                <a:path w="6393815" h="523240">
                  <a:moveTo>
                    <a:pt x="0" y="87249"/>
                  </a:moveTo>
                  <a:lnTo>
                    <a:pt x="6844" y="53310"/>
                  </a:lnTo>
                  <a:lnTo>
                    <a:pt x="25511" y="25574"/>
                  </a:lnTo>
                  <a:lnTo>
                    <a:pt x="53203" y="6863"/>
                  </a:lnTo>
                  <a:lnTo>
                    <a:pt x="87121" y="0"/>
                  </a:lnTo>
                  <a:lnTo>
                    <a:pt x="6306311" y="0"/>
                  </a:lnTo>
                  <a:lnTo>
                    <a:pt x="6340230" y="6863"/>
                  </a:lnTo>
                  <a:lnTo>
                    <a:pt x="6367922" y="25574"/>
                  </a:lnTo>
                  <a:lnTo>
                    <a:pt x="6386589" y="53310"/>
                  </a:lnTo>
                  <a:lnTo>
                    <a:pt x="6393433" y="87249"/>
                  </a:lnTo>
                  <a:lnTo>
                    <a:pt x="6393433" y="435990"/>
                  </a:lnTo>
                  <a:lnTo>
                    <a:pt x="6386589" y="469983"/>
                  </a:lnTo>
                  <a:lnTo>
                    <a:pt x="6367922" y="497713"/>
                  </a:lnTo>
                  <a:lnTo>
                    <a:pt x="6340230" y="516393"/>
                  </a:lnTo>
                  <a:lnTo>
                    <a:pt x="6306311" y="523239"/>
                  </a:lnTo>
                  <a:lnTo>
                    <a:pt x="87121" y="523239"/>
                  </a:lnTo>
                  <a:lnTo>
                    <a:pt x="53203" y="516393"/>
                  </a:lnTo>
                  <a:lnTo>
                    <a:pt x="25511" y="497713"/>
                  </a:lnTo>
                  <a:lnTo>
                    <a:pt x="6844" y="469983"/>
                  </a:lnTo>
                  <a:lnTo>
                    <a:pt x="0" y="435990"/>
                  </a:lnTo>
                  <a:lnTo>
                    <a:pt x="0" y="87249"/>
                  </a:lnTo>
                  <a:close/>
                </a:path>
              </a:pathLst>
            </a:custGeom>
            <a:ln w="9525">
              <a:solidFill>
                <a:srgbClr val="497DBA"/>
              </a:solidFill>
            </a:ln>
          </p:spPr>
          <p:txBody>
            <a:bodyPr wrap="square" lIns="0" tIns="0" rIns="0" bIns="0" rtlCol="0"/>
            <a:lstStyle/>
            <a:p>
              <a:endParaRPr sz="1200"/>
            </a:p>
          </p:txBody>
        </p:sp>
      </p:grpSp>
      <p:sp>
        <p:nvSpPr>
          <p:cNvPr id="52" name="object 52"/>
          <p:cNvSpPr txBox="1"/>
          <p:nvPr/>
        </p:nvSpPr>
        <p:spPr>
          <a:xfrm>
            <a:off x="3200400" y="973328"/>
            <a:ext cx="6210299" cy="258404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95"/>
              </a:spcBef>
            </a:pPr>
            <a:r>
              <a:rPr lang="ru-RU" sz="1600" b="1" dirty="0">
                <a:solidFill>
                  <a:srgbClr val="FFFFFF"/>
                </a:solidFill>
                <a:latin typeface="Calibri"/>
                <a:cs typeface="Calibri"/>
              </a:rPr>
              <a:t>Государства-участники взяли на себя обязательства:</a:t>
            </a:r>
            <a:endParaRPr sz="1600" dirty="0">
              <a:latin typeface="Calibri"/>
              <a:cs typeface="Calibri"/>
            </a:endParaRPr>
          </a:p>
        </p:txBody>
      </p:sp>
      <p:sp>
        <p:nvSpPr>
          <p:cNvPr id="53" name="object 53"/>
          <p:cNvSpPr txBox="1">
            <a:spLocks noGrp="1"/>
          </p:cNvSpPr>
          <p:nvPr>
            <p:ph type="title"/>
          </p:nvPr>
        </p:nvSpPr>
        <p:spPr>
          <a:xfrm>
            <a:off x="178409" y="104647"/>
            <a:ext cx="11835180" cy="750847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567055">
              <a:lnSpc>
                <a:spcPct val="100000"/>
              </a:lnSpc>
              <a:spcBef>
                <a:spcPts val="95"/>
              </a:spcBef>
            </a:pPr>
            <a:r>
              <a:rPr lang="ru-RU" sz="2400" dirty="0"/>
              <a:t>Декларация о формировании политики на основе данных, чтобы никого не оставить без внимания</a:t>
            </a:r>
            <a:endParaRPr sz="2400" spc="-10" dirty="0"/>
          </a:p>
        </p:txBody>
      </p:sp>
      <p:sp>
        <p:nvSpPr>
          <p:cNvPr id="54" name="object 54"/>
          <p:cNvSpPr txBox="1"/>
          <p:nvPr/>
        </p:nvSpPr>
        <p:spPr>
          <a:xfrm>
            <a:off x="2578100" y="6042456"/>
            <a:ext cx="7032625" cy="57964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6195" algn="ctr">
              <a:lnSpc>
                <a:spcPct val="100000"/>
              </a:lnSpc>
              <a:spcBef>
                <a:spcPts val="100"/>
              </a:spcBef>
            </a:pPr>
            <a:r>
              <a:rPr lang="ru-RU" sz="1200" u="sng" spc="-10" dirty="0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Calibri"/>
                <a:cs typeface="Calibri"/>
              </a:rPr>
              <a:t>Декларация о формировании политики на основе данных, чтобы не оставить никого без внимания</a:t>
            </a:r>
          </a:p>
          <a:p>
            <a:pPr marL="36195" algn="ctr">
              <a:lnSpc>
                <a:spcPct val="100000"/>
              </a:lnSpc>
              <a:spcBef>
                <a:spcPts val="100"/>
              </a:spcBef>
            </a:pPr>
            <a:r>
              <a:rPr lang="ru-RU" sz="1200" u="sng" spc="-10" dirty="0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Calibri"/>
                <a:cs typeface="Calibri"/>
              </a:rPr>
              <a:t>Одобрена Экономической и Социальной Комиссией для Азии и Тихого океана на её семьдесят пятой сессии, состоявшейся в 2019 году.</a:t>
            </a:r>
            <a:endParaRPr sz="1200" dirty="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456046" y="3241294"/>
            <a:ext cx="1281430" cy="9398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indent="-1905" algn="ctr">
              <a:lnSpc>
                <a:spcPct val="100000"/>
              </a:lnSpc>
              <a:spcBef>
                <a:spcPts val="100"/>
              </a:spcBef>
            </a:pPr>
            <a:r>
              <a:rPr sz="1200" b="1" spc="-20" dirty="0">
                <a:solidFill>
                  <a:srgbClr val="1F487C"/>
                </a:solidFill>
                <a:latin typeface="Trebuchet MS"/>
                <a:cs typeface="Trebuchet MS"/>
              </a:rPr>
              <a:t>Rapid </a:t>
            </a:r>
            <a:r>
              <a:rPr sz="1200" b="1" spc="-10" dirty="0">
                <a:solidFill>
                  <a:srgbClr val="1F487C"/>
                </a:solidFill>
                <a:latin typeface="Trebuchet MS"/>
                <a:cs typeface="Trebuchet MS"/>
              </a:rPr>
              <a:t>technological advancements </a:t>
            </a:r>
            <a:r>
              <a:rPr sz="1200" b="1" spc="-30" dirty="0">
                <a:solidFill>
                  <a:srgbClr val="1F487C"/>
                </a:solidFill>
                <a:latin typeface="Trebuchet MS"/>
                <a:cs typeface="Trebuchet MS"/>
              </a:rPr>
              <a:t>have</a:t>
            </a:r>
            <a:r>
              <a:rPr sz="1200" b="1" spc="-65" dirty="0">
                <a:solidFill>
                  <a:srgbClr val="1F487C"/>
                </a:solidFill>
                <a:latin typeface="Trebuchet MS"/>
                <a:cs typeface="Trebuchet MS"/>
              </a:rPr>
              <a:t> </a:t>
            </a:r>
            <a:r>
              <a:rPr sz="1200" b="1" spc="-10" dirty="0">
                <a:solidFill>
                  <a:srgbClr val="1F487C"/>
                </a:solidFill>
                <a:latin typeface="Trebuchet MS"/>
                <a:cs typeface="Trebuchet MS"/>
              </a:rPr>
              <a:t>ushered</a:t>
            </a:r>
            <a:r>
              <a:rPr sz="1200" b="1" spc="-65" dirty="0">
                <a:solidFill>
                  <a:srgbClr val="1F487C"/>
                </a:solidFill>
                <a:latin typeface="Trebuchet MS"/>
                <a:cs typeface="Trebuchet MS"/>
              </a:rPr>
              <a:t> </a:t>
            </a:r>
            <a:r>
              <a:rPr sz="1200" b="1" dirty="0">
                <a:solidFill>
                  <a:srgbClr val="1F487C"/>
                </a:solidFill>
                <a:latin typeface="Trebuchet MS"/>
                <a:cs typeface="Trebuchet MS"/>
              </a:rPr>
              <a:t>in</a:t>
            </a:r>
            <a:r>
              <a:rPr sz="1200" b="1" spc="-55" dirty="0">
                <a:solidFill>
                  <a:srgbClr val="1F487C"/>
                </a:solidFill>
                <a:latin typeface="Trebuchet MS"/>
                <a:cs typeface="Trebuchet MS"/>
              </a:rPr>
              <a:t> </a:t>
            </a:r>
            <a:r>
              <a:rPr sz="1200" b="1" spc="-50" dirty="0">
                <a:solidFill>
                  <a:srgbClr val="1F487C"/>
                </a:solidFill>
                <a:latin typeface="Trebuchet MS"/>
                <a:cs typeface="Trebuchet MS"/>
              </a:rPr>
              <a:t>a </a:t>
            </a:r>
            <a:r>
              <a:rPr sz="1200" b="1" spc="-20" dirty="0">
                <a:solidFill>
                  <a:srgbClr val="1F487C"/>
                </a:solidFill>
                <a:latin typeface="Trebuchet MS"/>
                <a:cs typeface="Trebuchet MS"/>
              </a:rPr>
              <a:t>data-driven</a:t>
            </a:r>
            <a:r>
              <a:rPr sz="1200" b="1" spc="10" dirty="0">
                <a:solidFill>
                  <a:srgbClr val="1F487C"/>
                </a:solidFill>
                <a:latin typeface="Trebuchet MS"/>
                <a:cs typeface="Trebuchet MS"/>
              </a:rPr>
              <a:t> </a:t>
            </a:r>
            <a:r>
              <a:rPr sz="1200" b="1" spc="-20" dirty="0">
                <a:solidFill>
                  <a:srgbClr val="1F487C"/>
                </a:solidFill>
                <a:latin typeface="Trebuchet MS"/>
                <a:cs typeface="Trebuchet MS"/>
              </a:rPr>
              <a:t>world</a:t>
            </a:r>
            <a:endParaRPr sz="1200">
              <a:latin typeface="Trebuchet MS"/>
              <a:cs typeface="Trebuchet MS"/>
            </a:endParaRPr>
          </a:p>
        </p:txBody>
      </p:sp>
      <p:grpSp>
        <p:nvGrpSpPr>
          <p:cNvPr id="3" name="object 3"/>
          <p:cNvGrpSpPr/>
          <p:nvPr/>
        </p:nvGrpSpPr>
        <p:grpSpPr>
          <a:xfrm>
            <a:off x="3325367" y="1097280"/>
            <a:ext cx="5518150" cy="5516245"/>
            <a:chOff x="3325367" y="1097280"/>
            <a:chExt cx="5518150" cy="5516245"/>
          </a:xfrm>
        </p:grpSpPr>
        <p:pic>
          <p:nvPicPr>
            <p:cNvPr id="4" name="object 4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5893307" y="3668268"/>
              <a:ext cx="2945130" cy="2945130"/>
            </a:xfrm>
            <a:prstGeom prst="rect">
              <a:avLst/>
            </a:prstGeom>
          </p:spPr>
        </p:pic>
        <p:pic>
          <p:nvPicPr>
            <p:cNvPr id="5" name="object 5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5897879" y="1097280"/>
              <a:ext cx="2945129" cy="2943606"/>
            </a:xfrm>
            <a:prstGeom prst="rect">
              <a:avLst/>
            </a:prstGeom>
          </p:spPr>
        </p:pic>
        <p:pic>
          <p:nvPicPr>
            <p:cNvPr id="6" name="object 6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3326891" y="3668268"/>
              <a:ext cx="2945130" cy="2945130"/>
            </a:xfrm>
            <a:prstGeom prst="rect">
              <a:avLst/>
            </a:prstGeom>
          </p:spPr>
        </p:pic>
        <p:pic>
          <p:nvPicPr>
            <p:cNvPr id="7" name="object 7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3325367" y="1100328"/>
              <a:ext cx="2943606" cy="2945130"/>
            </a:xfrm>
            <a:prstGeom prst="rect">
              <a:avLst/>
            </a:prstGeom>
          </p:spPr>
        </p:pic>
      </p:grpSp>
      <p:sp>
        <p:nvSpPr>
          <p:cNvPr id="8" name="object 8"/>
          <p:cNvSpPr txBox="1"/>
          <p:nvPr/>
        </p:nvSpPr>
        <p:spPr>
          <a:xfrm>
            <a:off x="8498585" y="1749298"/>
            <a:ext cx="2906268" cy="1749838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92405" marR="5080" indent="-180340">
              <a:lnSpc>
                <a:spcPct val="100000"/>
              </a:lnSpc>
              <a:spcBef>
                <a:spcPts val="105"/>
              </a:spcBef>
              <a:buFont typeface="Wingdings"/>
              <a:buChar char=""/>
              <a:tabLst>
                <a:tab pos="192405" algn="l"/>
              </a:tabLst>
            </a:pPr>
            <a:r>
              <a:rPr lang="ru-RU" sz="1400" dirty="0">
                <a:latin typeface="Calibri"/>
                <a:cs typeface="Calibri"/>
              </a:rPr>
              <a:t>Необходимость оперативных и детализированных данных для принятия решений</a:t>
            </a:r>
          </a:p>
          <a:p>
            <a:pPr marL="192405" marR="5080" indent="-180340">
              <a:lnSpc>
                <a:spcPct val="100000"/>
              </a:lnSpc>
              <a:spcBef>
                <a:spcPts val="105"/>
              </a:spcBef>
              <a:buFont typeface="Wingdings"/>
              <a:buChar char=""/>
              <a:tabLst>
                <a:tab pos="192405" algn="l"/>
              </a:tabLst>
            </a:pPr>
            <a:r>
              <a:rPr lang="ru-RU" sz="1400" dirty="0">
                <a:latin typeface="Calibri"/>
                <a:cs typeface="Calibri"/>
              </a:rPr>
              <a:t>Критически важно для реагирования на кризисы, разработки политики и обеспечения подотчётности перед обществом</a:t>
            </a:r>
            <a:endParaRPr lang="en-US" sz="1400" dirty="0">
              <a:latin typeface="Calibri"/>
              <a:cs typeface="Calibri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8528684" y="4689094"/>
            <a:ext cx="3282316" cy="110286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92405" marR="5080" indent="-180340">
              <a:lnSpc>
                <a:spcPct val="100000"/>
              </a:lnSpc>
              <a:spcBef>
                <a:spcPts val="100"/>
              </a:spcBef>
              <a:buFont typeface="Wingdings"/>
              <a:buChar char=""/>
              <a:tabLst>
                <a:tab pos="192405" algn="l"/>
              </a:tabLst>
            </a:pPr>
            <a:r>
              <a:rPr lang="ru-RU" sz="1400" dirty="0">
                <a:latin typeface="Calibri"/>
                <a:cs typeface="Calibri"/>
              </a:rPr>
              <a:t>Наука о данных открывает новые аналитические возможности</a:t>
            </a:r>
          </a:p>
          <a:p>
            <a:pPr marL="12065" marR="5080">
              <a:lnSpc>
                <a:spcPct val="100000"/>
              </a:lnSpc>
              <a:spcBef>
                <a:spcPts val="100"/>
              </a:spcBef>
              <a:tabLst>
                <a:tab pos="192405" algn="l"/>
              </a:tabLst>
            </a:pPr>
            <a:r>
              <a:rPr lang="ru-RU" sz="1400" dirty="0">
                <a:latin typeface="Calibri"/>
                <a:cs typeface="Calibri"/>
              </a:rPr>
              <a:t>➢ Инструменты ИИ/МО повышают эффективность обработки данных, классификации и извлечения инсайтов</a:t>
            </a:r>
            <a:endParaRPr sz="1400" dirty="0">
              <a:latin typeface="Calibri"/>
              <a:cs typeface="Calibri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1020876" y="1804797"/>
            <a:ext cx="2583815" cy="1749838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92405" marR="5080" indent="-180340">
              <a:lnSpc>
                <a:spcPct val="100000"/>
              </a:lnSpc>
              <a:spcBef>
                <a:spcPts val="105"/>
              </a:spcBef>
              <a:buFont typeface="Wingdings"/>
              <a:buChar char=""/>
              <a:tabLst>
                <a:tab pos="192405" algn="l"/>
              </a:tabLst>
            </a:pPr>
            <a:r>
              <a:rPr lang="ru-RU" sz="1400" spc="-10" dirty="0">
                <a:latin typeface="Calibri"/>
                <a:cs typeface="Calibri"/>
              </a:rPr>
              <a:t> Осложнение геополитической обстановки</a:t>
            </a:r>
          </a:p>
          <a:p>
            <a:pPr marL="192405" marR="5080" indent="-180340">
              <a:lnSpc>
                <a:spcPct val="100000"/>
              </a:lnSpc>
              <a:spcBef>
                <a:spcPts val="105"/>
              </a:spcBef>
              <a:buFont typeface="Wingdings"/>
              <a:buChar char=""/>
              <a:tabLst>
                <a:tab pos="192405" algn="l"/>
              </a:tabLst>
            </a:pPr>
            <a:r>
              <a:rPr lang="ru-RU" sz="1400" spc="-10" dirty="0">
                <a:latin typeface="Calibri"/>
                <a:cs typeface="Calibri"/>
              </a:rPr>
              <a:t> Взаимосвязанные глобальные вызовы, требующие скоординированных ответов</a:t>
            </a:r>
          </a:p>
          <a:p>
            <a:pPr marL="192405" marR="5080" indent="-180340">
              <a:lnSpc>
                <a:spcPct val="100000"/>
              </a:lnSpc>
              <a:spcBef>
                <a:spcPts val="105"/>
              </a:spcBef>
              <a:buFont typeface="Wingdings"/>
              <a:buChar char=""/>
              <a:tabLst>
                <a:tab pos="192405" algn="l"/>
              </a:tabLst>
            </a:pPr>
            <a:r>
              <a:rPr lang="ru-RU" sz="1400" spc="-10" dirty="0">
                <a:latin typeface="Calibri"/>
                <a:cs typeface="Calibri"/>
              </a:rPr>
              <a:t> Рост уровня дезинформации и падение уровня общественного доверия</a:t>
            </a:r>
            <a:endParaRPr sz="1400" dirty="0">
              <a:latin typeface="Calibri"/>
              <a:cs typeface="Calibri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989482" y="4689094"/>
            <a:ext cx="2744318" cy="153375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92405" marR="101600" indent="-180340">
              <a:lnSpc>
                <a:spcPct val="100000"/>
              </a:lnSpc>
              <a:spcBef>
                <a:spcPts val="100"/>
              </a:spcBef>
              <a:buFont typeface="Wingdings"/>
              <a:buChar char=""/>
              <a:tabLst>
                <a:tab pos="192405" algn="l"/>
              </a:tabLst>
            </a:pPr>
            <a:r>
              <a:rPr lang="ru-RU" sz="1400" dirty="0">
                <a:latin typeface="Calibri"/>
                <a:cs typeface="Calibri"/>
              </a:rPr>
              <a:t>Цифровое государственное управление порождает больше административных данных</a:t>
            </a:r>
          </a:p>
          <a:p>
            <a:pPr marL="192405" marR="101600" indent="-180340">
              <a:lnSpc>
                <a:spcPct val="100000"/>
              </a:lnSpc>
              <a:spcBef>
                <a:spcPts val="100"/>
              </a:spcBef>
              <a:buFont typeface="Wingdings"/>
              <a:buChar char=""/>
              <a:tabLst>
                <a:tab pos="192405" algn="l"/>
              </a:tabLst>
            </a:pPr>
            <a:r>
              <a:rPr lang="ru-RU" sz="1400" dirty="0">
                <a:latin typeface="Calibri"/>
                <a:cs typeface="Calibri"/>
              </a:rPr>
              <a:t>Появление новых источников данных: спутниковые снимки, веб-</a:t>
            </a:r>
            <a:r>
              <a:rPr lang="ru-RU" sz="1400" dirty="0" err="1">
                <a:latin typeface="Calibri"/>
                <a:cs typeface="Calibri"/>
              </a:rPr>
              <a:t>скраппинг</a:t>
            </a:r>
            <a:r>
              <a:rPr lang="ru-RU" sz="1400" dirty="0">
                <a:latin typeface="Calibri"/>
                <a:cs typeface="Calibri"/>
              </a:rPr>
              <a:t>, данные, генерируемые сообществами</a:t>
            </a:r>
            <a:endParaRPr sz="1400" dirty="0">
              <a:latin typeface="Calibri"/>
              <a:cs typeface="Calibri"/>
            </a:endParaRPr>
          </a:p>
        </p:txBody>
      </p:sp>
      <p:grpSp>
        <p:nvGrpSpPr>
          <p:cNvPr id="12" name="object 12"/>
          <p:cNvGrpSpPr/>
          <p:nvPr/>
        </p:nvGrpSpPr>
        <p:grpSpPr>
          <a:xfrm>
            <a:off x="4271098" y="1861350"/>
            <a:ext cx="3593769" cy="3690392"/>
            <a:chOff x="4291457" y="1895332"/>
            <a:chExt cx="3653154" cy="3681095"/>
          </a:xfrm>
        </p:grpSpPr>
        <p:pic>
          <p:nvPicPr>
            <p:cNvPr id="13" name="object 13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6622161" y="2077402"/>
              <a:ext cx="1277873" cy="1274635"/>
            </a:xfrm>
            <a:prstGeom prst="rect">
              <a:avLst/>
            </a:prstGeom>
          </p:spPr>
        </p:pic>
        <p:pic>
          <p:nvPicPr>
            <p:cNvPr id="14" name="object 14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4370578" y="4406264"/>
              <a:ext cx="1192402" cy="1169669"/>
            </a:xfrm>
            <a:prstGeom prst="rect">
              <a:avLst/>
            </a:prstGeom>
          </p:spPr>
        </p:pic>
        <p:pic>
          <p:nvPicPr>
            <p:cNvPr id="15" name="object 15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4291457" y="1895332"/>
              <a:ext cx="1445767" cy="1424559"/>
            </a:xfrm>
            <a:prstGeom prst="rect">
              <a:avLst/>
            </a:prstGeom>
          </p:spPr>
        </p:pic>
        <p:pic>
          <p:nvPicPr>
            <p:cNvPr id="16" name="object 16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6728477" y="4334764"/>
              <a:ext cx="1216134" cy="1229233"/>
            </a:xfrm>
            <a:prstGeom prst="rect">
              <a:avLst/>
            </a:prstGeom>
          </p:spPr>
        </p:pic>
      </p:grpSp>
      <p:sp>
        <p:nvSpPr>
          <p:cNvPr id="17" name="object 17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951355">
              <a:lnSpc>
                <a:spcPct val="100000"/>
              </a:lnSpc>
              <a:spcBef>
                <a:spcPts val="100"/>
              </a:spcBef>
            </a:pPr>
            <a:r>
              <a:rPr lang="ru-RU" sz="3200" dirty="0"/>
              <a:t>Мир меняется: эпоха, основанная на данных</a:t>
            </a:r>
            <a:endParaRPr sz="3200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7D28AF98-55ED-406F-831C-CE2B37CFD3C8}"/>
              </a:ext>
            </a:extLst>
          </p:cNvPr>
          <p:cNvSpPr txBox="1"/>
          <p:nvPr/>
        </p:nvSpPr>
        <p:spPr>
          <a:xfrm>
            <a:off x="5484685" y="3319891"/>
            <a:ext cx="1211454" cy="954107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endParaRPr lang="ru-RU" sz="800" b="1" i="0" u="none" strike="noStrike" baseline="0" dirty="0">
              <a:solidFill>
                <a:srgbClr val="1F487C"/>
              </a:solidFill>
              <a:latin typeface="Minion Pro"/>
            </a:endParaRPr>
          </a:p>
          <a:p>
            <a:pPr algn="ctr"/>
            <a:r>
              <a:rPr lang="ru-RU" sz="800" b="1" i="0" u="none" strike="noStrike" baseline="0" dirty="0">
                <a:solidFill>
                  <a:srgbClr val="1F487C"/>
                </a:solidFill>
                <a:latin typeface="Minion Pro"/>
              </a:rPr>
              <a:t>Быстрые технологические достижения открыли эру мира, управляемого данными</a:t>
            </a:r>
            <a:endParaRPr lang="ru-RU" sz="800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9A0FAA9-720A-4DA4-AF9F-0EA8228624A4}"/>
              </a:ext>
            </a:extLst>
          </p:cNvPr>
          <p:cNvSpPr txBox="1"/>
          <p:nvPr/>
        </p:nvSpPr>
        <p:spPr>
          <a:xfrm rot="18869262">
            <a:off x="4170809" y="4484228"/>
            <a:ext cx="1601721" cy="923330"/>
          </a:xfrm>
          <a:prstGeom prst="rect">
            <a:avLst/>
          </a:prstGeom>
          <a:solidFill>
            <a:srgbClr val="7E639E"/>
          </a:solidFill>
        </p:spPr>
        <p:txBody>
          <a:bodyPr wrap="none" rtlCol="0">
            <a:spAutoFit/>
          </a:bodyPr>
          <a:lstStyle/>
          <a:p>
            <a:r>
              <a:rPr lang="ru-RU" dirty="0">
                <a:solidFill>
                  <a:schemeClr val="bg1"/>
                </a:solidFill>
              </a:rPr>
              <a:t>Расширение </a:t>
            </a:r>
          </a:p>
          <a:p>
            <a:r>
              <a:rPr lang="ru-RU" dirty="0">
                <a:solidFill>
                  <a:schemeClr val="bg1"/>
                </a:solidFill>
              </a:rPr>
              <a:t>Экосистем</a:t>
            </a:r>
          </a:p>
          <a:p>
            <a:r>
              <a:rPr lang="ru-RU" dirty="0">
                <a:solidFill>
                  <a:schemeClr val="bg1"/>
                </a:solidFill>
              </a:rPr>
              <a:t>Данных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37EC4AD1-76EC-4D15-A0BA-078409AB8714}"/>
              </a:ext>
            </a:extLst>
          </p:cNvPr>
          <p:cNvSpPr txBox="1"/>
          <p:nvPr/>
        </p:nvSpPr>
        <p:spPr>
          <a:xfrm rot="2822496">
            <a:off x="6382649" y="4622727"/>
            <a:ext cx="1632178" cy="646331"/>
          </a:xfrm>
          <a:prstGeom prst="rect">
            <a:avLst/>
          </a:prstGeom>
          <a:solidFill>
            <a:srgbClr val="98B659"/>
          </a:solidFill>
        </p:spPr>
        <p:txBody>
          <a:bodyPr wrap="none" rtlCol="0">
            <a:spAutoFit/>
          </a:bodyPr>
          <a:lstStyle/>
          <a:p>
            <a:r>
              <a:rPr lang="ru-RU" dirty="0">
                <a:solidFill>
                  <a:schemeClr val="bg1"/>
                </a:solidFill>
              </a:rPr>
              <a:t>Инновации и </a:t>
            </a:r>
          </a:p>
          <a:p>
            <a:r>
              <a:rPr lang="ru-RU" dirty="0">
                <a:solidFill>
                  <a:schemeClr val="bg1"/>
                </a:solidFill>
              </a:rPr>
              <a:t>возможности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1FC677D7-E6DB-45A6-8FC1-F720A31B18B1}"/>
              </a:ext>
            </a:extLst>
          </p:cNvPr>
          <p:cNvSpPr txBox="1"/>
          <p:nvPr/>
        </p:nvSpPr>
        <p:spPr>
          <a:xfrm rot="18909150">
            <a:off x="6309591" y="2193358"/>
            <a:ext cx="1685968" cy="1092607"/>
          </a:xfrm>
          <a:prstGeom prst="rect">
            <a:avLst/>
          </a:prstGeom>
          <a:solidFill>
            <a:srgbClr val="BB504D"/>
          </a:solidFill>
        </p:spPr>
        <p:txBody>
          <a:bodyPr wrap="square" rtlCol="0">
            <a:spAutoFit/>
          </a:bodyPr>
          <a:lstStyle/>
          <a:p>
            <a:r>
              <a:rPr lang="ru-RU" sz="1300" dirty="0">
                <a:solidFill>
                  <a:schemeClr val="bg1"/>
                </a:solidFill>
              </a:rPr>
              <a:t>Растущий спрос на оперативные </a:t>
            </a:r>
          </a:p>
          <a:p>
            <a:r>
              <a:rPr lang="ru-RU" sz="1300" dirty="0">
                <a:solidFill>
                  <a:schemeClr val="bg1"/>
                </a:solidFill>
              </a:rPr>
              <a:t>и детализированные данные 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86B4A951-D7C7-43F4-AFDD-9D6F08BE3B85}"/>
              </a:ext>
            </a:extLst>
          </p:cNvPr>
          <p:cNvSpPr txBox="1"/>
          <p:nvPr/>
        </p:nvSpPr>
        <p:spPr>
          <a:xfrm rot="2677169">
            <a:off x="4006320" y="2401003"/>
            <a:ext cx="1830389" cy="646331"/>
          </a:xfrm>
          <a:prstGeom prst="rect">
            <a:avLst/>
          </a:prstGeom>
          <a:solidFill>
            <a:srgbClr val="4F7FB8"/>
          </a:solidFill>
        </p:spPr>
        <p:txBody>
          <a:bodyPr wrap="square">
            <a:spAutoFit/>
          </a:bodyPr>
          <a:lstStyle/>
          <a:p>
            <a:r>
              <a:rPr lang="ru-RU" sz="1200" dirty="0">
                <a:solidFill>
                  <a:schemeClr val="bg1"/>
                </a:solidFill>
                <a:effectLst/>
              </a:rPr>
              <a:t>Эволюционирующий политический и глобальный ландшафт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91766" y="1240282"/>
            <a:ext cx="10500234" cy="38215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ru-RU" sz="2400" dirty="0">
                <a:latin typeface="Calibri"/>
                <a:cs typeface="Calibri"/>
              </a:rPr>
              <a:t>Национальные статистические службы проходят глубокую трансформацию:</a:t>
            </a:r>
            <a:endParaRPr sz="2400" dirty="0">
              <a:latin typeface="Calibri"/>
              <a:cs typeface="Calibri"/>
            </a:endParaRPr>
          </a:p>
        </p:txBody>
      </p:sp>
      <p:grpSp>
        <p:nvGrpSpPr>
          <p:cNvPr id="3" name="object 3"/>
          <p:cNvGrpSpPr/>
          <p:nvPr/>
        </p:nvGrpSpPr>
        <p:grpSpPr>
          <a:xfrm>
            <a:off x="2970402" y="2638043"/>
            <a:ext cx="5836920" cy="3267710"/>
            <a:chOff x="2970402" y="2638043"/>
            <a:chExt cx="5836920" cy="3267710"/>
          </a:xfrm>
        </p:grpSpPr>
        <p:sp>
          <p:nvSpPr>
            <p:cNvPr id="4" name="object 4"/>
            <p:cNvSpPr/>
            <p:nvPr/>
          </p:nvSpPr>
          <p:spPr>
            <a:xfrm>
              <a:off x="3535044" y="2677286"/>
              <a:ext cx="3140075" cy="3140075"/>
            </a:xfrm>
            <a:custGeom>
              <a:avLst/>
              <a:gdLst/>
              <a:ahLst/>
              <a:cxnLst/>
              <a:rect l="l" t="t" r="r" b="b"/>
              <a:pathLst>
                <a:path w="3140075" h="3140075">
                  <a:moveTo>
                    <a:pt x="1569846" y="0"/>
                  </a:moveTo>
                  <a:lnTo>
                    <a:pt x="0" y="1569974"/>
                  </a:lnTo>
                  <a:lnTo>
                    <a:pt x="1569846" y="3139808"/>
                  </a:lnTo>
                  <a:lnTo>
                    <a:pt x="3139821" y="1569974"/>
                  </a:lnTo>
                  <a:lnTo>
                    <a:pt x="1569846" y="0"/>
                  </a:lnTo>
                  <a:close/>
                </a:path>
              </a:pathLst>
            </a:custGeom>
            <a:solidFill>
              <a:srgbClr val="4F81B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5" name="object 5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5012435" y="2638043"/>
              <a:ext cx="3265932" cy="3267456"/>
            </a:xfrm>
            <a:prstGeom prst="rect">
              <a:avLst/>
            </a:prstGeom>
          </p:spPr>
        </p:pic>
        <p:sp>
          <p:nvSpPr>
            <p:cNvPr id="6" name="object 6"/>
            <p:cNvSpPr/>
            <p:nvPr/>
          </p:nvSpPr>
          <p:spPr>
            <a:xfrm>
              <a:off x="5051044" y="2677286"/>
              <a:ext cx="3140075" cy="3140075"/>
            </a:xfrm>
            <a:custGeom>
              <a:avLst/>
              <a:gdLst/>
              <a:ahLst/>
              <a:cxnLst/>
              <a:rect l="l" t="t" r="r" b="b"/>
              <a:pathLst>
                <a:path w="3140075" h="3140075">
                  <a:moveTo>
                    <a:pt x="1569974" y="0"/>
                  </a:moveTo>
                  <a:lnTo>
                    <a:pt x="0" y="1569974"/>
                  </a:lnTo>
                  <a:lnTo>
                    <a:pt x="1569974" y="3139808"/>
                  </a:lnTo>
                  <a:lnTo>
                    <a:pt x="3139821" y="1569974"/>
                  </a:lnTo>
                  <a:lnTo>
                    <a:pt x="1569974" y="0"/>
                  </a:lnTo>
                  <a:close/>
                </a:path>
              </a:pathLst>
            </a:custGeom>
            <a:solidFill>
              <a:srgbClr val="C0504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2970403" y="2687192"/>
              <a:ext cx="5836920" cy="3091180"/>
            </a:xfrm>
            <a:custGeom>
              <a:avLst/>
              <a:gdLst/>
              <a:ahLst/>
              <a:cxnLst/>
              <a:rect l="l" t="t" r="r" b="b"/>
              <a:pathLst>
                <a:path w="5836920" h="3091179">
                  <a:moveTo>
                    <a:pt x="616458" y="1878584"/>
                  </a:moveTo>
                  <a:lnTo>
                    <a:pt x="558571" y="1851875"/>
                  </a:lnTo>
                  <a:lnTo>
                    <a:pt x="423037" y="1789303"/>
                  </a:lnTo>
                  <a:lnTo>
                    <a:pt x="425030" y="1851875"/>
                  </a:lnTo>
                  <a:lnTo>
                    <a:pt x="31623" y="1852803"/>
                  </a:lnTo>
                  <a:lnTo>
                    <a:pt x="0" y="1884553"/>
                  </a:lnTo>
                  <a:lnTo>
                    <a:pt x="0" y="3090710"/>
                  </a:lnTo>
                  <a:lnTo>
                    <a:pt x="63500" y="3090710"/>
                  </a:lnTo>
                  <a:lnTo>
                    <a:pt x="63500" y="1916303"/>
                  </a:lnTo>
                  <a:lnTo>
                    <a:pt x="31877" y="1916303"/>
                  </a:lnTo>
                  <a:lnTo>
                    <a:pt x="63500" y="1916239"/>
                  </a:lnTo>
                  <a:lnTo>
                    <a:pt x="427062" y="1915363"/>
                  </a:lnTo>
                  <a:lnTo>
                    <a:pt x="429133" y="1979803"/>
                  </a:lnTo>
                  <a:lnTo>
                    <a:pt x="548386" y="1915363"/>
                  </a:lnTo>
                  <a:lnTo>
                    <a:pt x="616458" y="1878584"/>
                  </a:lnTo>
                  <a:close/>
                </a:path>
                <a:path w="5836920" h="3091179">
                  <a:moveTo>
                    <a:pt x="616458" y="1212215"/>
                  </a:moveTo>
                  <a:lnTo>
                    <a:pt x="548525" y="1175512"/>
                  </a:lnTo>
                  <a:lnTo>
                    <a:pt x="429133" y="1110996"/>
                  </a:lnTo>
                  <a:lnTo>
                    <a:pt x="427062" y="1175448"/>
                  </a:lnTo>
                  <a:lnTo>
                    <a:pt x="63500" y="1174572"/>
                  </a:lnTo>
                  <a:lnTo>
                    <a:pt x="63500" y="0"/>
                  </a:lnTo>
                  <a:lnTo>
                    <a:pt x="0" y="0"/>
                  </a:lnTo>
                  <a:lnTo>
                    <a:pt x="0" y="1206246"/>
                  </a:lnTo>
                  <a:lnTo>
                    <a:pt x="2489" y="1218603"/>
                  </a:lnTo>
                  <a:lnTo>
                    <a:pt x="425030" y="1238935"/>
                  </a:lnTo>
                  <a:lnTo>
                    <a:pt x="457695" y="1239012"/>
                  </a:lnTo>
                  <a:lnTo>
                    <a:pt x="425030" y="1239012"/>
                  </a:lnTo>
                  <a:lnTo>
                    <a:pt x="423037" y="1301369"/>
                  </a:lnTo>
                  <a:lnTo>
                    <a:pt x="558317" y="1239012"/>
                  </a:lnTo>
                  <a:lnTo>
                    <a:pt x="616458" y="1212215"/>
                  </a:lnTo>
                  <a:close/>
                </a:path>
                <a:path w="5836920" h="3091179">
                  <a:moveTo>
                    <a:pt x="5836920" y="1884553"/>
                  </a:moveTo>
                  <a:lnTo>
                    <a:pt x="5805297" y="1852803"/>
                  </a:lnTo>
                  <a:lnTo>
                    <a:pt x="5411876" y="1851875"/>
                  </a:lnTo>
                  <a:lnTo>
                    <a:pt x="5413883" y="1789303"/>
                  </a:lnTo>
                  <a:lnTo>
                    <a:pt x="5220462" y="1878584"/>
                  </a:lnTo>
                  <a:lnTo>
                    <a:pt x="5407787" y="1979803"/>
                  </a:lnTo>
                  <a:lnTo>
                    <a:pt x="5409819" y="1916303"/>
                  </a:lnTo>
                  <a:lnTo>
                    <a:pt x="5409844" y="1915363"/>
                  </a:lnTo>
                  <a:lnTo>
                    <a:pt x="5773420" y="1916239"/>
                  </a:lnTo>
                  <a:lnTo>
                    <a:pt x="5805157" y="1916303"/>
                  </a:lnTo>
                  <a:lnTo>
                    <a:pt x="5773420" y="1916303"/>
                  </a:lnTo>
                  <a:lnTo>
                    <a:pt x="5773420" y="3090710"/>
                  </a:lnTo>
                  <a:lnTo>
                    <a:pt x="5836920" y="3090710"/>
                  </a:lnTo>
                  <a:lnTo>
                    <a:pt x="5836920" y="1916303"/>
                  </a:lnTo>
                  <a:lnTo>
                    <a:pt x="5836920" y="1884553"/>
                  </a:lnTo>
                  <a:close/>
                </a:path>
                <a:path w="5836920" h="3091179">
                  <a:moveTo>
                    <a:pt x="5836920" y="0"/>
                  </a:moveTo>
                  <a:lnTo>
                    <a:pt x="5773420" y="0"/>
                  </a:lnTo>
                  <a:lnTo>
                    <a:pt x="5773420" y="1174572"/>
                  </a:lnTo>
                  <a:lnTo>
                    <a:pt x="5409831" y="1175448"/>
                  </a:lnTo>
                  <a:lnTo>
                    <a:pt x="5407787" y="1110996"/>
                  </a:lnTo>
                  <a:lnTo>
                    <a:pt x="5220462" y="1212215"/>
                  </a:lnTo>
                  <a:lnTo>
                    <a:pt x="5413883" y="1301369"/>
                  </a:lnTo>
                  <a:lnTo>
                    <a:pt x="5411876" y="1239012"/>
                  </a:lnTo>
                  <a:lnTo>
                    <a:pt x="5379212" y="1239012"/>
                  </a:lnTo>
                  <a:lnTo>
                    <a:pt x="5411863" y="1238935"/>
                  </a:lnTo>
                  <a:lnTo>
                    <a:pt x="5805297" y="1237996"/>
                  </a:lnTo>
                  <a:lnTo>
                    <a:pt x="5836920" y="1206246"/>
                  </a:lnTo>
                  <a:lnTo>
                    <a:pt x="5836920" y="1174572"/>
                  </a:lnTo>
                  <a:lnTo>
                    <a:pt x="5836920" y="0"/>
                  </a:lnTo>
                  <a:close/>
                </a:path>
              </a:pathLst>
            </a:custGeom>
            <a:solidFill>
              <a:srgbClr val="7E7E7E">
                <a:alpha val="19999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5590413" y="3948430"/>
              <a:ext cx="545465" cy="616585"/>
            </a:xfrm>
            <a:custGeom>
              <a:avLst/>
              <a:gdLst/>
              <a:ahLst/>
              <a:cxnLst/>
              <a:rect l="l" t="t" r="r" b="b"/>
              <a:pathLst>
                <a:path w="545464" h="616585">
                  <a:moveTo>
                    <a:pt x="272541" y="0"/>
                  </a:moveTo>
                  <a:lnTo>
                    <a:pt x="272541" y="154051"/>
                  </a:lnTo>
                  <a:lnTo>
                    <a:pt x="0" y="154051"/>
                  </a:lnTo>
                  <a:lnTo>
                    <a:pt x="0" y="462280"/>
                  </a:lnTo>
                  <a:lnTo>
                    <a:pt x="272541" y="462280"/>
                  </a:lnTo>
                  <a:lnTo>
                    <a:pt x="272541" y="616331"/>
                  </a:lnTo>
                  <a:lnTo>
                    <a:pt x="544957" y="308229"/>
                  </a:lnTo>
                  <a:lnTo>
                    <a:pt x="272541" y="0"/>
                  </a:lnTo>
                  <a:close/>
                </a:path>
              </a:pathLst>
            </a:custGeom>
            <a:solidFill>
              <a:srgbClr val="D9D9D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9" name="object 9"/>
          <p:cNvSpPr txBox="1"/>
          <p:nvPr/>
        </p:nvSpPr>
        <p:spPr>
          <a:xfrm>
            <a:off x="709015" y="2072482"/>
            <a:ext cx="2479446" cy="56682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ru-RU" sz="1800" b="1" dirty="0">
                <a:solidFill>
                  <a:srgbClr val="1F487C"/>
                </a:solidFill>
                <a:latin typeface="Calibri"/>
                <a:cs typeface="Calibri"/>
              </a:rPr>
              <a:t>От роли «Сборщиков данных»</a:t>
            </a:r>
            <a:endParaRPr sz="1800" dirty="0">
              <a:latin typeface="Calibri"/>
              <a:cs typeface="Calibri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381001" y="2851530"/>
            <a:ext cx="2328900" cy="84382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r>
              <a:rPr lang="ru-RU" sz="1800" b="0" i="0" u="none" strike="noStrike" baseline="0" dirty="0">
                <a:latin typeface="Calibri" panose="020F0502020204030204" pitchFamily="34" charset="0"/>
              </a:rPr>
              <a:t>С фокусом на обследованиях и переписях населения</a:t>
            </a:r>
            <a:endParaRPr sz="1800" dirty="0">
              <a:latin typeface="Calibri"/>
              <a:cs typeface="Calibri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9113901" y="2389759"/>
            <a:ext cx="2773299" cy="56682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ru-RU" sz="1800" b="1" spc="-60" dirty="0">
                <a:solidFill>
                  <a:srgbClr val="1F487C"/>
                </a:solidFill>
                <a:latin typeface="Calibri"/>
                <a:cs typeface="Calibri"/>
              </a:rPr>
              <a:t>К роли «Интеграторов данных»</a:t>
            </a:r>
            <a:endParaRPr sz="1800" dirty="0">
              <a:latin typeface="Calibri"/>
              <a:cs typeface="Calibri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9127363" y="2905125"/>
            <a:ext cx="2886226" cy="139781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lang="ru-RU" sz="1800" spc="-10" dirty="0">
                <a:latin typeface="Calibri"/>
                <a:cs typeface="Calibri"/>
              </a:rPr>
              <a:t>Интеграция административных данных с Big Data и другими альтернативными источниками данных</a:t>
            </a:r>
            <a:endParaRPr sz="1800" dirty="0">
              <a:latin typeface="Calibri"/>
              <a:cs typeface="Calibri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840739" y="4440428"/>
            <a:ext cx="1896110" cy="56682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ru-RU" sz="1800" b="1" dirty="0">
                <a:solidFill>
                  <a:srgbClr val="1F487C"/>
                </a:solidFill>
                <a:latin typeface="Calibri"/>
                <a:cs typeface="Calibri"/>
              </a:rPr>
              <a:t>и «Управляющих данными»</a:t>
            </a:r>
            <a:endParaRPr sz="1800" dirty="0">
              <a:latin typeface="Calibri"/>
              <a:cs typeface="Calibri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795934" y="4969002"/>
            <a:ext cx="1969135" cy="11208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R="5080" algn="r">
              <a:lnSpc>
                <a:spcPct val="100000"/>
              </a:lnSpc>
              <a:spcBef>
                <a:spcPts val="100"/>
              </a:spcBef>
            </a:pPr>
            <a:r>
              <a:rPr lang="ru-RU" sz="1800" spc="-10" dirty="0">
                <a:latin typeface="Calibri"/>
                <a:cs typeface="Calibri"/>
              </a:rPr>
              <a:t>Охватывающих весь цикл — от сбора данных до их использования</a:t>
            </a:r>
            <a:endParaRPr sz="1800" dirty="0">
              <a:latin typeface="Calibri"/>
              <a:cs typeface="Calibri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9127362" y="4440428"/>
            <a:ext cx="2531237" cy="28982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ru-RU" b="1" dirty="0">
                <a:solidFill>
                  <a:srgbClr val="1F487C"/>
                </a:solidFill>
                <a:latin typeface="Calibri"/>
                <a:cs typeface="Calibri"/>
              </a:rPr>
              <a:t>и</a:t>
            </a:r>
            <a:r>
              <a:rPr lang="ru-RU" sz="1800" b="1" dirty="0">
                <a:solidFill>
                  <a:srgbClr val="1F487C"/>
                </a:solidFill>
                <a:latin typeface="Calibri"/>
                <a:cs typeface="Calibri"/>
              </a:rPr>
              <a:t> «Хранителей данных»</a:t>
            </a:r>
            <a:endParaRPr sz="1800" dirty="0">
              <a:latin typeface="Calibri"/>
              <a:cs typeface="Calibri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9153906" y="4969002"/>
            <a:ext cx="2733294" cy="11208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lang="ru-RU" sz="1800" dirty="0">
                <a:latin typeface="Calibri"/>
                <a:cs typeface="Calibri"/>
              </a:rPr>
              <a:t>Обеспечивающих управление данными по всему государственному сектору и за его пределами</a:t>
            </a:r>
            <a:endParaRPr sz="1800" dirty="0">
              <a:latin typeface="Calibri"/>
              <a:cs typeface="Calibri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3792729" y="3988360"/>
            <a:ext cx="1278635" cy="56682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9539" marR="5080" indent="-117475">
              <a:lnSpc>
                <a:spcPct val="100000"/>
              </a:lnSpc>
              <a:spcBef>
                <a:spcPts val="100"/>
              </a:spcBef>
            </a:pPr>
            <a:r>
              <a:rPr lang="ru-RU" sz="1800" spc="-20" dirty="0">
                <a:solidFill>
                  <a:srgbClr val="FFFFFF"/>
                </a:solidFill>
                <a:latin typeface="Calibri"/>
                <a:cs typeface="Calibri"/>
              </a:rPr>
              <a:t>Текущее состояние</a:t>
            </a:r>
            <a:endParaRPr sz="1800" dirty="0">
              <a:latin typeface="Calibri"/>
              <a:cs typeface="Calibri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6371335" y="3953382"/>
            <a:ext cx="1165225" cy="56682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ru-RU" sz="1800" dirty="0">
                <a:solidFill>
                  <a:srgbClr val="FFFFFF"/>
                </a:solidFill>
                <a:latin typeface="Calibri"/>
                <a:cs typeface="Calibri"/>
              </a:rPr>
              <a:t>Состояние в будущем</a:t>
            </a:r>
            <a:endParaRPr sz="1800" dirty="0">
              <a:latin typeface="Calibri"/>
              <a:cs typeface="Calibri"/>
            </a:endParaRPr>
          </a:p>
        </p:txBody>
      </p:sp>
      <p:sp>
        <p:nvSpPr>
          <p:cNvPr id="19" name="object 19"/>
          <p:cNvSpPr txBox="1">
            <a:spLocks noGrp="1"/>
          </p:cNvSpPr>
          <p:nvPr>
            <p:ph type="title"/>
          </p:nvPr>
        </p:nvSpPr>
        <p:spPr>
          <a:xfrm>
            <a:off x="178409" y="104647"/>
            <a:ext cx="11835180" cy="44371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743075">
              <a:lnSpc>
                <a:spcPct val="100000"/>
              </a:lnSpc>
              <a:spcBef>
                <a:spcPts val="100"/>
              </a:spcBef>
            </a:pPr>
            <a:r>
              <a:rPr lang="ru-RU" dirty="0"/>
              <a:t>Эволюция роли национальных статистических служб</a:t>
            </a:r>
            <a:endParaRPr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080744" y="204634"/>
            <a:ext cx="10349256" cy="3206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74295">
              <a:lnSpc>
                <a:spcPct val="100000"/>
              </a:lnSpc>
              <a:spcBef>
                <a:spcPts val="100"/>
              </a:spcBef>
            </a:pPr>
            <a:r>
              <a:rPr lang="ru-RU" sz="2000" dirty="0"/>
              <a:t>Опираясь на Основополагающие принципы официальной статистики</a:t>
            </a:r>
            <a:endParaRPr sz="2000" dirty="0"/>
          </a:p>
        </p:txBody>
      </p:sp>
      <p:grpSp>
        <p:nvGrpSpPr>
          <p:cNvPr id="3" name="object 3"/>
          <p:cNvGrpSpPr/>
          <p:nvPr/>
        </p:nvGrpSpPr>
        <p:grpSpPr>
          <a:xfrm>
            <a:off x="2937382" y="850519"/>
            <a:ext cx="6322060" cy="5640705"/>
            <a:chOff x="2937382" y="850519"/>
            <a:chExt cx="6322060" cy="5640705"/>
          </a:xfrm>
        </p:grpSpPr>
        <p:sp>
          <p:nvSpPr>
            <p:cNvPr id="4" name="object 4"/>
            <p:cNvSpPr/>
            <p:nvPr/>
          </p:nvSpPr>
          <p:spPr>
            <a:xfrm>
              <a:off x="3825112" y="1750568"/>
              <a:ext cx="4679950" cy="4680585"/>
            </a:xfrm>
            <a:custGeom>
              <a:avLst/>
              <a:gdLst/>
              <a:ahLst/>
              <a:cxnLst/>
              <a:rect l="l" t="t" r="r" b="b"/>
              <a:pathLst>
                <a:path w="4679950" h="4680585">
                  <a:moveTo>
                    <a:pt x="0" y="2339975"/>
                  </a:moveTo>
                  <a:lnTo>
                    <a:pt x="489" y="2291628"/>
                  </a:lnTo>
                  <a:lnTo>
                    <a:pt x="1951" y="2243520"/>
                  </a:lnTo>
                  <a:lnTo>
                    <a:pt x="4377" y="2195660"/>
                  </a:lnTo>
                  <a:lnTo>
                    <a:pt x="7756" y="2148058"/>
                  </a:lnTo>
                  <a:lnTo>
                    <a:pt x="12080" y="2100722"/>
                  </a:lnTo>
                  <a:lnTo>
                    <a:pt x="17339" y="2053664"/>
                  </a:lnTo>
                  <a:lnTo>
                    <a:pt x="23524" y="2006891"/>
                  </a:lnTo>
                  <a:lnTo>
                    <a:pt x="30625" y="1960414"/>
                  </a:lnTo>
                  <a:lnTo>
                    <a:pt x="38633" y="1914241"/>
                  </a:lnTo>
                  <a:lnTo>
                    <a:pt x="47539" y="1868382"/>
                  </a:lnTo>
                  <a:lnTo>
                    <a:pt x="57332" y="1822847"/>
                  </a:lnTo>
                  <a:lnTo>
                    <a:pt x="68004" y="1777645"/>
                  </a:lnTo>
                  <a:lnTo>
                    <a:pt x="79546" y="1732785"/>
                  </a:lnTo>
                  <a:lnTo>
                    <a:pt x="91947" y="1688277"/>
                  </a:lnTo>
                  <a:lnTo>
                    <a:pt x="105198" y="1644130"/>
                  </a:lnTo>
                  <a:lnTo>
                    <a:pt x="119291" y="1600354"/>
                  </a:lnTo>
                  <a:lnTo>
                    <a:pt x="134215" y="1556958"/>
                  </a:lnTo>
                  <a:lnTo>
                    <a:pt x="149962" y="1513951"/>
                  </a:lnTo>
                  <a:lnTo>
                    <a:pt x="166521" y="1471342"/>
                  </a:lnTo>
                  <a:lnTo>
                    <a:pt x="183884" y="1429142"/>
                  </a:lnTo>
                  <a:lnTo>
                    <a:pt x="202040" y="1387360"/>
                  </a:lnTo>
                  <a:lnTo>
                    <a:pt x="220981" y="1346005"/>
                  </a:lnTo>
                  <a:lnTo>
                    <a:pt x="240698" y="1305086"/>
                  </a:lnTo>
                  <a:lnTo>
                    <a:pt x="261180" y="1264613"/>
                  </a:lnTo>
                  <a:lnTo>
                    <a:pt x="282418" y="1224595"/>
                  </a:lnTo>
                  <a:lnTo>
                    <a:pt x="304403" y="1185042"/>
                  </a:lnTo>
                  <a:lnTo>
                    <a:pt x="327126" y="1145963"/>
                  </a:lnTo>
                  <a:lnTo>
                    <a:pt x="350577" y="1107367"/>
                  </a:lnTo>
                  <a:lnTo>
                    <a:pt x="374746" y="1069264"/>
                  </a:lnTo>
                  <a:lnTo>
                    <a:pt x="399625" y="1031664"/>
                  </a:lnTo>
                  <a:lnTo>
                    <a:pt x="425204" y="994575"/>
                  </a:lnTo>
                  <a:lnTo>
                    <a:pt x="451473" y="958007"/>
                  </a:lnTo>
                  <a:lnTo>
                    <a:pt x="478424" y="921970"/>
                  </a:lnTo>
                  <a:lnTo>
                    <a:pt x="506046" y="886473"/>
                  </a:lnTo>
                  <a:lnTo>
                    <a:pt x="534330" y="851525"/>
                  </a:lnTo>
                  <a:lnTo>
                    <a:pt x="563267" y="817136"/>
                  </a:lnTo>
                  <a:lnTo>
                    <a:pt x="592847" y="783315"/>
                  </a:lnTo>
                  <a:lnTo>
                    <a:pt x="623062" y="750071"/>
                  </a:lnTo>
                  <a:lnTo>
                    <a:pt x="653901" y="717415"/>
                  </a:lnTo>
                  <a:lnTo>
                    <a:pt x="685355" y="685355"/>
                  </a:lnTo>
                  <a:lnTo>
                    <a:pt x="717415" y="653901"/>
                  </a:lnTo>
                  <a:lnTo>
                    <a:pt x="750071" y="623062"/>
                  </a:lnTo>
                  <a:lnTo>
                    <a:pt x="783315" y="592847"/>
                  </a:lnTo>
                  <a:lnTo>
                    <a:pt x="817136" y="563267"/>
                  </a:lnTo>
                  <a:lnTo>
                    <a:pt x="851525" y="534330"/>
                  </a:lnTo>
                  <a:lnTo>
                    <a:pt x="886473" y="506046"/>
                  </a:lnTo>
                  <a:lnTo>
                    <a:pt x="921970" y="478424"/>
                  </a:lnTo>
                  <a:lnTo>
                    <a:pt x="958007" y="451473"/>
                  </a:lnTo>
                  <a:lnTo>
                    <a:pt x="994575" y="425204"/>
                  </a:lnTo>
                  <a:lnTo>
                    <a:pt x="1031664" y="399625"/>
                  </a:lnTo>
                  <a:lnTo>
                    <a:pt x="1069264" y="374746"/>
                  </a:lnTo>
                  <a:lnTo>
                    <a:pt x="1107367" y="350577"/>
                  </a:lnTo>
                  <a:lnTo>
                    <a:pt x="1145963" y="327126"/>
                  </a:lnTo>
                  <a:lnTo>
                    <a:pt x="1185042" y="304403"/>
                  </a:lnTo>
                  <a:lnTo>
                    <a:pt x="1224595" y="282418"/>
                  </a:lnTo>
                  <a:lnTo>
                    <a:pt x="1264613" y="261180"/>
                  </a:lnTo>
                  <a:lnTo>
                    <a:pt x="1305086" y="240698"/>
                  </a:lnTo>
                  <a:lnTo>
                    <a:pt x="1346005" y="220981"/>
                  </a:lnTo>
                  <a:lnTo>
                    <a:pt x="1387360" y="202040"/>
                  </a:lnTo>
                  <a:lnTo>
                    <a:pt x="1429142" y="183884"/>
                  </a:lnTo>
                  <a:lnTo>
                    <a:pt x="1471342" y="166521"/>
                  </a:lnTo>
                  <a:lnTo>
                    <a:pt x="1513951" y="149962"/>
                  </a:lnTo>
                  <a:lnTo>
                    <a:pt x="1556958" y="134215"/>
                  </a:lnTo>
                  <a:lnTo>
                    <a:pt x="1600354" y="119291"/>
                  </a:lnTo>
                  <a:lnTo>
                    <a:pt x="1644130" y="105198"/>
                  </a:lnTo>
                  <a:lnTo>
                    <a:pt x="1688277" y="91947"/>
                  </a:lnTo>
                  <a:lnTo>
                    <a:pt x="1732785" y="79546"/>
                  </a:lnTo>
                  <a:lnTo>
                    <a:pt x="1777645" y="68004"/>
                  </a:lnTo>
                  <a:lnTo>
                    <a:pt x="1822847" y="57332"/>
                  </a:lnTo>
                  <a:lnTo>
                    <a:pt x="1868382" y="47539"/>
                  </a:lnTo>
                  <a:lnTo>
                    <a:pt x="1914241" y="38633"/>
                  </a:lnTo>
                  <a:lnTo>
                    <a:pt x="1960414" y="30625"/>
                  </a:lnTo>
                  <a:lnTo>
                    <a:pt x="2006891" y="23524"/>
                  </a:lnTo>
                  <a:lnTo>
                    <a:pt x="2053664" y="17339"/>
                  </a:lnTo>
                  <a:lnTo>
                    <a:pt x="2100722" y="12080"/>
                  </a:lnTo>
                  <a:lnTo>
                    <a:pt x="2148058" y="7756"/>
                  </a:lnTo>
                  <a:lnTo>
                    <a:pt x="2195660" y="4377"/>
                  </a:lnTo>
                  <a:lnTo>
                    <a:pt x="2243520" y="1951"/>
                  </a:lnTo>
                  <a:lnTo>
                    <a:pt x="2291628" y="489"/>
                  </a:lnTo>
                  <a:lnTo>
                    <a:pt x="2339975" y="0"/>
                  </a:lnTo>
                  <a:lnTo>
                    <a:pt x="2388321" y="489"/>
                  </a:lnTo>
                  <a:lnTo>
                    <a:pt x="2436429" y="1951"/>
                  </a:lnTo>
                  <a:lnTo>
                    <a:pt x="2484289" y="4377"/>
                  </a:lnTo>
                  <a:lnTo>
                    <a:pt x="2531891" y="7756"/>
                  </a:lnTo>
                  <a:lnTo>
                    <a:pt x="2579227" y="12080"/>
                  </a:lnTo>
                  <a:lnTo>
                    <a:pt x="2626285" y="17339"/>
                  </a:lnTo>
                  <a:lnTo>
                    <a:pt x="2673058" y="23524"/>
                  </a:lnTo>
                  <a:lnTo>
                    <a:pt x="2719535" y="30625"/>
                  </a:lnTo>
                  <a:lnTo>
                    <a:pt x="2765708" y="38633"/>
                  </a:lnTo>
                  <a:lnTo>
                    <a:pt x="2811567" y="47539"/>
                  </a:lnTo>
                  <a:lnTo>
                    <a:pt x="2857102" y="57332"/>
                  </a:lnTo>
                  <a:lnTo>
                    <a:pt x="2902304" y="68004"/>
                  </a:lnTo>
                  <a:lnTo>
                    <a:pt x="2947164" y="79546"/>
                  </a:lnTo>
                  <a:lnTo>
                    <a:pt x="2991672" y="91947"/>
                  </a:lnTo>
                  <a:lnTo>
                    <a:pt x="3035819" y="105198"/>
                  </a:lnTo>
                  <a:lnTo>
                    <a:pt x="3079595" y="119291"/>
                  </a:lnTo>
                  <a:lnTo>
                    <a:pt x="3122991" y="134215"/>
                  </a:lnTo>
                  <a:lnTo>
                    <a:pt x="3165998" y="149962"/>
                  </a:lnTo>
                  <a:lnTo>
                    <a:pt x="3208607" y="166521"/>
                  </a:lnTo>
                  <a:lnTo>
                    <a:pt x="3250807" y="183884"/>
                  </a:lnTo>
                  <a:lnTo>
                    <a:pt x="3292589" y="202040"/>
                  </a:lnTo>
                  <a:lnTo>
                    <a:pt x="3333944" y="220981"/>
                  </a:lnTo>
                  <a:lnTo>
                    <a:pt x="3374863" y="240698"/>
                  </a:lnTo>
                  <a:lnTo>
                    <a:pt x="3415336" y="261180"/>
                  </a:lnTo>
                  <a:lnTo>
                    <a:pt x="3455354" y="282418"/>
                  </a:lnTo>
                  <a:lnTo>
                    <a:pt x="3494907" y="304403"/>
                  </a:lnTo>
                  <a:lnTo>
                    <a:pt x="3533986" y="327126"/>
                  </a:lnTo>
                  <a:lnTo>
                    <a:pt x="3572582" y="350577"/>
                  </a:lnTo>
                  <a:lnTo>
                    <a:pt x="3610685" y="374746"/>
                  </a:lnTo>
                  <a:lnTo>
                    <a:pt x="3648285" y="399625"/>
                  </a:lnTo>
                  <a:lnTo>
                    <a:pt x="3685374" y="425204"/>
                  </a:lnTo>
                  <a:lnTo>
                    <a:pt x="3721942" y="451473"/>
                  </a:lnTo>
                  <a:lnTo>
                    <a:pt x="3757979" y="478424"/>
                  </a:lnTo>
                  <a:lnTo>
                    <a:pt x="3793476" y="506046"/>
                  </a:lnTo>
                  <a:lnTo>
                    <a:pt x="3828424" y="534330"/>
                  </a:lnTo>
                  <a:lnTo>
                    <a:pt x="3862813" y="563267"/>
                  </a:lnTo>
                  <a:lnTo>
                    <a:pt x="3896634" y="592847"/>
                  </a:lnTo>
                  <a:lnTo>
                    <a:pt x="3929878" y="623062"/>
                  </a:lnTo>
                  <a:lnTo>
                    <a:pt x="3962534" y="653901"/>
                  </a:lnTo>
                  <a:lnTo>
                    <a:pt x="3994594" y="685355"/>
                  </a:lnTo>
                  <a:lnTo>
                    <a:pt x="4026048" y="717415"/>
                  </a:lnTo>
                  <a:lnTo>
                    <a:pt x="4056887" y="750071"/>
                  </a:lnTo>
                  <a:lnTo>
                    <a:pt x="4087102" y="783315"/>
                  </a:lnTo>
                  <a:lnTo>
                    <a:pt x="4116682" y="817136"/>
                  </a:lnTo>
                  <a:lnTo>
                    <a:pt x="4145619" y="851525"/>
                  </a:lnTo>
                  <a:lnTo>
                    <a:pt x="4173903" y="886473"/>
                  </a:lnTo>
                  <a:lnTo>
                    <a:pt x="4201525" y="921970"/>
                  </a:lnTo>
                  <a:lnTo>
                    <a:pt x="4228476" y="958007"/>
                  </a:lnTo>
                  <a:lnTo>
                    <a:pt x="4254745" y="994575"/>
                  </a:lnTo>
                  <a:lnTo>
                    <a:pt x="4280324" y="1031664"/>
                  </a:lnTo>
                  <a:lnTo>
                    <a:pt x="4305203" y="1069264"/>
                  </a:lnTo>
                  <a:lnTo>
                    <a:pt x="4329372" y="1107367"/>
                  </a:lnTo>
                  <a:lnTo>
                    <a:pt x="4352823" y="1145963"/>
                  </a:lnTo>
                  <a:lnTo>
                    <a:pt x="4375546" y="1185042"/>
                  </a:lnTo>
                  <a:lnTo>
                    <a:pt x="4397531" y="1224595"/>
                  </a:lnTo>
                  <a:lnTo>
                    <a:pt x="4418769" y="1264613"/>
                  </a:lnTo>
                  <a:lnTo>
                    <a:pt x="4439251" y="1305086"/>
                  </a:lnTo>
                  <a:lnTo>
                    <a:pt x="4458968" y="1346005"/>
                  </a:lnTo>
                  <a:lnTo>
                    <a:pt x="4477909" y="1387360"/>
                  </a:lnTo>
                  <a:lnTo>
                    <a:pt x="4496065" y="1429142"/>
                  </a:lnTo>
                  <a:lnTo>
                    <a:pt x="4513428" y="1471342"/>
                  </a:lnTo>
                  <a:lnTo>
                    <a:pt x="4529987" y="1513951"/>
                  </a:lnTo>
                  <a:lnTo>
                    <a:pt x="4545734" y="1556958"/>
                  </a:lnTo>
                  <a:lnTo>
                    <a:pt x="4560658" y="1600354"/>
                  </a:lnTo>
                  <a:lnTo>
                    <a:pt x="4574751" y="1644130"/>
                  </a:lnTo>
                  <a:lnTo>
                    <a:pt x="4588002" y="1688277"/>
                  </a:lnTo>
                  <a:lnTo>
                    <a:pt x="4600403" y="1732785"/>
                  </a:lnTo>
                  <a:lnTo>
                    <a:pt x="4611945" y="1777645"/>
                  </a:lnTo>
                  <a:lnTo>
                    <a:pt x="4622617" y="1822847"/>
                  </a:lnTo>
                  <a:lnTo>
                    <a:pt x="4632410" y="1868382"/>
                  </a:lnTo>
                  <a:lnTo>
                    <a:pt x="4641316" y="1914241"/>
                  </a:lnTo>
                  <a:lnTo>
                    <a:pt x="4649324" y="1960414"/>
                  </a:lnTo>
                  <a:lnTo>
                    <a:pt x="4656425" y="2006891"/>
                  </a:lnTo>
                  <a:lnTo>
                    <a:pt x="4662610" y="2053664"/>
                  </a:lnTo>
                  <a:lnTo>
                    <a:pt x="4667869" y="2100722"/>
                  </a:lnTo>
                  <a:lnTo>
                    <a:pt x="4672193" y="2148058"/>
                  </a:lnTo>
                  <a:lnTo>
                    <a:pt x="4675572" y="2195660"/>
                  </a:lnTo>
                  <a:lnTo>
                    <a:pt x="4677998" y="2243520"/>
                  </a:lnTo>
                  <a:lnTo>
                    <a:pt x="4679460" y="2291628"/>
                  </a:lnTo>
                  <a:lnTo>
                    <a:pt x="4679950" y="2339975"/>
                  </a:lnTo>
                  <a:lnTo>
                    <a:pt x="4679460" y="2388321"/>
                  </a:lnTo>
                  <a:lnTo>
                    <a:pt x="4677998" y="2436430"/>
                  </a:lnTo>
                  <a:lnTo>
                    <a:pt x="4675572" y="2484289"/>
                  </a:lnTo>
                  <a:lnTo>
                    <a:pt x="4672193" y="2531892"/>
                  </a:lnTo>
                  <a:lnTo>
                    <a:pt x="4667869" y="2579227"/>
                  </a:lnTo>
                  <a:lnTo>
                    <a:pt x="4662610" y="2626286"/>
                  </a:lnTo>
                  <a:lnTo>
                    <a:pt x="4656425" y="2673058"/>
                  </a:lnTo>
                  <a:lnTo>
                    <a:pt x="4649324" y="2719536"/>
                  </a:lnTo>
                  <a:lnTo>
                    <a:pt x="4641316" y="2765709"/>
                  </a:lnTo>
                  <a:lnTo>
                    <a:pt x="4632410" y="2811568"/>
                  </a:lnTo>
                  <a:lnTo>
                    <a:pt x="4622617" y="2857103"/>
                  </a:lnTo>
                  <a:lnTo>
                    <a:pt x="4611945" y="2902305"/>
                  </a:lnTo>
                  <a:lnTo>
                    <a:pt x="4600403" y="2947166"/>
                  </a:lnTo>
                  <a:lnTo>
                    <a:pt x="4588002" y="2991674"/>
                  </a:lnTo>
                  <a:lnTo>
                    <a:pt x="4574751" y="3035821"/>
                  </a:lnTo>
                  <a:lnTo>
                    <a:pt x="4560658" y="3079598"/>
                  </a:lnTo>
                  <a:lnTo>
                    <a:pt x="4545734" y="3122994"/>
                  </a:lnTo>
                  <a:lnTo>
                    <a:pt x="4529987" y="3166002"/>
                  </a:lnTo>
                  <a:lnTo>
                    <a:pt x="4513428" y="3208610"/>
                  </a:lnTo>
                  <a:lnTo>
                    <a:pt x="4496065" y="3250811"/>
                  </a:lnTo>
                  <a:lnTo>
                    <a:pt x="4477909" y="3292593"/>
                  </a:lnTo>
                  <a:lnTo>
                    <a:pt x="4458968" y="3333949"/>
                  </a:lnTo>
                  <a:lnTo>
                    <a:pt x="4439251" y="3374868"/>
                  </a:lnTo>
                  <a:lnTo>
                    <a:pt x="4418769" y="3415342"/>
                  </a:lnTo>
                  <a:lnTo>
                    <a:pt x="4397531" y="3455360"/>
                  </a:lnTo>
                  <a:lnTo>
                    <a:pt x="4375546" y="3494914"/>
                  </a:lnTo>
                  <a:lnTo>
                    <a:pt x="4352823" y="3533993"/>
                  </a:lnTo>
                  <a:lnTo>
                    <a:pt x="4329372" y="3572589"/>
                  </a:lnTo>
                  <a:lnTo>
                    <a:pt x="4305203" y="3610692"/>
                  </a:lnTo>
                  <a:lnTo>
                    <a:pt x="4280324" y="3648293"/>
                  </a:lnTo>
                  <a:lnTo>
                    <a:pt x="4254745" y="3685383"/>
                  </a:lnTo>
                  <a:lnTo>
                    <a:pt x="4228476" y="3721951"/>
                  </a:lnTo>
                  <a:lnTo>
                    <a:pt x="4201525" y="3757988"/>
                  </a:lnTo>
                  <a:lnTo>
                    <a:pt x="4173903" y="3793486"/>
                  </a:lnTo>
                  <a:lnTo>
                    <a:pt x="4145619" y="3828434"/>
                  </a:lnTo>
                  <a:lnTo>
                    <a:pt x="4116682" y="3862824"/>
                  </a:lnTo>
                  <a:lnTo>
                    <a:pt x="4087102" y="3896645"/>
                  </a:lnTo>
                  <a:lnTo>
                    <a:pt x="4056887" y="3929889"/>
                  </a:lnTo>
                  <a:lnTo>
                    <a:pt x="4026048" y="3962546"/>
                  </a:lnTo>
                  <a:lnTo>
                    <a:pt x="3994594" y="3994607"/>
                  </a:lnTo>
                  <a:lnTo>
                    <a:pt x="3962534" y="4026061"/>
                  </a:lnTo>
                  <a:lnTo>
                    <a:pt x="3929878" y="4056901"/>
                  </a:lnTo>
                  <a:lnTo>
                    <a:pt x="3896634" y="4087116"/>
                  </a:lnTo>
                  <a:lnTo>
                    <a:pt x="3862813" y="4116697"/>
                  </a:lnTo>
                  <a:lnTo>
                    <a:pt x="3828424" y="4145634"/>
                  </a:lnTo>
                  <a:lnTo>
                    <a:pt x="3793476" y="4173919"/>
                  </a:lnTo>
                  <a:lnTo>
                    <a:pt x="3757979" y="4201541"/>
                  </a:lnTo>
                  <a:lnTo>
                    <a:pt x="3721942" y="4228492"/>
                  </a:lnTo>
                  <a:lnTo>
                    <a:pt x="3685374" y="4254762"/>
                  </a:lnTo>
                  <a:lnTo>
                    <a:pt x="3648285" y="4280341"/>
                  </a:lnTo>
                  <a:lnTo>
                    <a:pt x="3610685" y="4305220"/>
                  </a:lnTo>
                  <a:lnTo>
                    <a:pt x="3572582" y="4329390"/>
                  </a:lnTo>
                  <a:lnTo>
                    <a:pt x="3533986" y="4352842"/>
                  </a:lnTo>
                  <a:lnTo>
                    <a:pt x="3494907" y="4375565"/>
                  </a:lnTo>
                  <a:lnTo>
                    <a:pt x="3455354" y="4397551"/>
                  </a:lnTo>
                  <a:lnTo>
                    <a:pt x="3415336" y="4418789"/>
                  </a:lnTo>
                  <a:lnTo>
                    <a:pt x="3374863" y="4439272"/>
                  </a:lnTo>
                  <a:lnTo>
                    <a:pt x="3333944" y="4458988"/>
                  </a:lnTo>
                  <a:lnTo>
                    <a:pt x="3292589" y="4477930"/>
                  </a:lnTo>
                  <a:lnTo>
                    <a:pt x="3250807" y="4496087"/>
                  </a:lnTo>
                  <a:lnTo>
                    <a:pt x="3208607" y="4513450"/>
                  </a:lnTo>
                  <a:lnTo>
                    <a:pt x="3165998" y="4530009"/>
                  </a:lnTo>
                  <a:lnTo>
                    <a:pt x="3122991" y="4545756"/>
                  </a:lnTo>
                  <a:lnTo>
                    <a:pt x="3079595" y="4560681"/>
                  </a:lnTo>
                  <a:lnTo>
                    <a:pt x="3035819" y="4574774"/>
                  </a:lnTo>
                  <a:lnTo>
                    <a:pt x="2991672" y="4588025"/>
                  </a:lnTo>
                  <a:lnTo>
                    <a:pt x="2947164" y="4600427"/>
                  </a:lnTo>
                  <a:lnTo>
                    <a:pt x="2902304" y="4611969"/>
                  </a:lnTo>
                  <a:lnTo>
                    <a:pt x="2857102" y="4622641"/>
                  </a:lnTo>
                  <a:lnTo>
                    <a:pt x="2811567" y="4632435"/>
                  </a:lnTo>
                  <a:lnTo>
                    <a:pt x="2765708" y="4641340"/>
                  </a:lnTo>
                  <a:lnTo>
                    <a:pt x="2719535" y="4649348"/>
                  </a:lnTo>
                  <a:lnTo>
                    <a:pt x="2673058" y="4656450"/>
                  </a:lnTo>
                  <a:lnTo>
                    <a:pt x="2626285" y="4662635"/>
                  </a:lnTo>
                  <a:lnTo>
                    <a:pt x="2579227" y="4667894"/>
                  </a:lnTo>
                  <a:lnTo>
                    <a:pt x="2531891" y="4672218"/>
                  </a:lnTo>
                  <a:lnTo>
                    <a:pt x="2484289" y="4675597"/>
                  </a:lnTo>
                  <a:lnTo>
                    <a:pt x="2436429" y="4678023"/>
                  </a:lnTo>
                  <a:lnTo>
                    <a:pt x="2388321" y="4679485"/>
                  </a:lnTo>
                  <a:lnTo>
                    <a:pt x="2339975" y="4679975"/>
                  </a:lnTo>
                  <a:lnTo>
                    <a:pt x="2291628" y="4679485"/>
                  </a:lnTo>
                  <a:lnTo>
                    <a:pt x="2243520" y="4678023"/>
                  </a:lnTo>
                  <a:lnTo>
                    <a:pt x="2195660" y="4675597"/>
                  </a:lnTo>
                  <a:lnTo>
                    <a:pt x="2148058" y="4672218"/>
                  </a:lnTo>
                  <a:lnTo>
                    <a:pt x="2100722" y="4667894"/>
                  </a:lnTo>
                  <a:lnTo>
                    <a:pt x="2053664" y="4662635"/>
                  </a:lnTo>
                  <a:lnTo>
                    <a:pt x="2006891" y="4656450"/>
                  </a:lnTo>
                  <a:lnTo>
                    <a:pt x="1960414" y="4649348"/>
                  </a:lnTo>
                  <a:lnTo>
                    <a:pt x="1914241" y="4641340"/>
                  </a:lnTo>
                  <a:lnTo>
                    <a:pt x="1868382" y="4632435"/>
                  </a:lnTo>
                  <a:lnTo>
                    <a:pt x="1822847" y="4622641"/>
                  </a:lnTo>
                  <a:lnTo>
                    <a:pt x="1777645" y="4611969"/>
                  </a:lnTo>
                  <a:lnTo>
                    <a:pt x="1732785" y="4600427"/>
                  </a:lnTo>
                  <a:lnTo>
                    <a:pt x="1688277" y="4588025"/>
                  </a:lnTo>
                  <a:lnTo>
                    <a:pt x="1644130" y="4574774"/>
                  </a:lnTo>
                  <a:lnTo>
                    <a:pt x="1600354" y="4560681"/>
                  </a:lnTo>
                  <a:lnTo>
                    <a:pt x="1556958" y="4545756"/>
                  </a:lnTo>
                  <a:lnTo>
                    <a:pt x="1513951" y="4530009"/>
                  </a:lnTo>
                  <a:lnTo>
                    <a:pt x="1471342" y="4513450"/>
                  </a:lnTo>
                  <a:lnTo>
                    <a:pt x="1429142" y="4496087"/>
                  </a:lnTo>
                  <a:lnTo>
                    <a:pt x="1387360" y="4477930"/>
                  </a:lnTo>
                  <a:lnTo>
                    <a:pt x="1346005" y="4458988"/>
                  </a:lnTo>
                  <a:lnTo>
                    <a:pt x="1305086" y="4439272"/>
                  </a:lnTo>
                  <a:lnTo>
                    <a:pt x="1264613" y="4418789"/>
                  </a:lnTo>
                  <a:lnTo>
                    <a:pt x="1224595" y="4397551"/>
                  </a:lnTo>
                  <a:lnTo>
                    <a:pt x="1185042" y="4375565"/>
                  </a:lnTo>
                  <a:lnTo>
                    <a:pt x="1145963" y="4352842"/>
                  </a:lnTo>
                  <a:lnTo>
                    <a:pt x="1107367" y="4329390"/>
                  </a:lnTo>
                  <a:lnTo>
                    <a:pt x="1069264" y="4305220"/>
                  </a:lnTo>
                  <a:lnTo>
                    <a:pt x="1031664" y="4280341"/>
                  </a:lnTo>
                  <a:lnTo>
                    <a:pt x="994575" y="4254762"/>
                  </a:lnTo>
                  <a:lnTo>
                    <a:pt x="958007" y="4228492"/>
                  </a:lnTo>
                  <a:lnTo>
                    <a:pt x="921970" y="4201541"/>
                  </a:lnTo>
                  <a:lnTo>
                    <a:pt x="886473" y="4173919"/>
                  </a:lnTo>
                  <a:lnTo>
                    <a:pt x="851525" y="4145634"/>
                  </a:lnTo>
                  <a:lnTo>
                    <a:pt x="817136" y="4116697"/>
                  </a:lnTo>
                  <a:lnTo>
                    <a:pt x="783315" y="4087116"/>
                  </a:lnTo>
                  <a:lnTo>
                    <a:pt x="750071" y="4056901"/>
                  </a:lnTo>
                  <a:lnTo>
                    <a:pt x="717415" y="4026061"/>
                  </a:lnTo>
                  <a:lnTo>
                    <a:pt x="685355" y="3994607"/>
                  </a:lnTo>
                  <a:lnTo>
                    <a:pt x="653901" y="3962546"/>
                  </a:lnTo>
                  <a:lnTo>
                    <a:pt x="623062" y="3929889"/>
                  </a:lnTo>
                  <a:lnTo>
                    <a:pt x="592847" y="3896645"/>
                  </a:lnTo>
                  <a:lnTo>
                    <a:pt x="563267" y="3862824"/>
                  </a:lnTo>
                  <a:lnTo>
                    <a:pt x="534330" y="3828434"/>
                  </a:lnTo>
                  <a:lnTo>
                    <a:pt x="506046" y="3793486"/>
                  </a:lnTo>
                  <a:lnTo>
                    <a:pt x="478424" y="3757988"/>
                  </a:lnTo>
                  <a:lnTo>
                    <a:pt x="451473" y="3721951"/>
                  </a:lnTo>
                  <a:lnTo>
                    <a:pt x="425204" y="3685383"/>
                  </a:lnTo>
                  <a:lnTo>
                    <a:pt x="399625" y="3648293"/>
                  </a:lnTo>
                  <a:lnTo>
                    <a:pt x="374746" y="3610692"/>
                  </a:lnTo>
                  <a:lnTo>
                    <a:pt x="350577" y="3572589"/>
                  </a:lnTo>
                  <a:lnTo>
                    <a:pt x="327126" y="3533993"/>
                  </a:lnTo>
                  <a:lnTo>
                    <a:pt x="304403" y="3494914"/>
                  </a:lnTo>
                  <a:lnTo>
                    <a:pt x="282418" y="3455360"/>
                  </a:lnTo>
                  <a:lnTo>
                    <a:pt x="261180" y="3415342"/>
                  </a:lnTo>
                  <a:lnTo>
                    <a:pt x="240698" y="3374868"/>
                  </a:lnTo>
                  <a:lnTo>
                    <a:pt x="220981" y="3333949"/>
                  </a:lnTo>
                  <a:lnTo>
                    <a:pt x="202040" y="3292593"/>
                  </a:lnTo>
                  <a:lnTo>
                    <a:pt x="183884" y="3250811"/>
                  </a:lnTo>
                  <a:lnTo>
                    <a:pt x="166521" y="3208610"/>
                  </a:lnTo>
                  <a:lnTo>
                    <a:pt x="149962" y="3166002"/>
                  </a:lnTo>
                  <a:lnTo>
                    <a:pt x="134215" y="3122994"/>
                  </a:lnTo>
                  <a:lnTo>
                    <a:pt x="119291" y="3079598"/>
                  </a:lnTo>
                  <a:lnTo>
                    <a:pt x="105198" y="3035821"/>
                  </a:lnTo>
                  <a:lnTo>
                    <a:pt x="91947" y="2991674"/>
                  </a:lnTo>
                  <a:lnTo>
                    <a:pt x="79546" y="2947166"/>
                  </a:lnTo>
                  <a:lnTo>
                    <a:pt x="68004" y="2902305"/>
                  </a:lnTo>
                  <a:lnTo>
                    <a:pt x="57332" y="2857103"/>
                  </a:lnTo>
                  <a:lnTo>
                    <a:pt x="47539" y="2811568"/>
                  </a:lnTo>
                  <a:lnTo>
                    <a:pt x="38633" y="2765709"/>
                  </a:lnTo>
                  <a:lnTo>
                    <a:pt x="30625" y="2719536"/>
                  </a:lnTo>
                  <a:lnTo>
                    <a:pt x="23524" y="2673058"/>
                  </a:lnTo>
                  <a:lnTo>
                    <a:pt x="17339" y="2626286"/>
                  </a:lnTo>
                  <a:lnTo>
                    <a:pt x="12080" y="2579227"/>
                  </a:lnTo>
                  <a:lnTo>
                    <a:pt x="7756" y="2531892"/>
                  </a:lnTo>
                  <a:lnTo>
                    <a:pt x="4377" y="2484289"/>
                  </a:lnTo>
                  <a:lnTo>
                    <a:pt x="1951" y="2436430"/>
                  </a:lnTo>
                  <a:lnTo>
                    <a:pt x="489" y="2388321"/>
                  </a:lnTo>
                  <a:lnTo>
                    <a:pt x="0" y="2339975"/>
                  </a:lnTo>
                  <a:close/>
                </a:path>
              </a:pathLst>
            </a:custGeom>
            <a:ln w="3175">
              <a:solidFill>
                <a:srgbClr val="1C334E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7458963" y="2388235"/>
              <a:ext cx="1800225" cy="1800225"/>
            </a:xfrm>
            <a:custGeom>
              <a:avLst/>
              <a:gdLst/>
              <a:ahLst/>
              <a:cxnLst/>
              <a:rect l="l" t="t" r="r" b="b"/>
              <a:pathLst>
                <a:path w="1800225" h="1800225">
                  <a:moveTo>
                    <a:pt x="899921" y="0"/>
                  </a:moveTo>
                  <a:lnTo>
                    <a:pt x="0" y="450088"/>
                  </a:lnTo>
                  <a:lnTo>
                    <a:pt x="0" y="1350009"/>
                  </a:lnTo>
                  <a:lnTo>
                    <a:pt x="899921" y="1800097"/>
                  </a:lnTo>
                  <a:lnTo>
                    <a:pt x="1799970" y="1350009"/>
                  </a:lnTo>
                  <a:lnTo>
                    <a:pt x="1799970" y="450088"/>
                  </a:lnTo>
                  <a:lnTo>
                    <a:pt x="899921" y="0"/>
                  </a:lnTo>
                  <a:close/>
                </a:path>
              </a:pathLst>
            </a:custGeom>
            <a:solidFill>
              <a:srgbClr val="C0504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7862240" y="2860090"/>
              <a:ext cx="996315" cy="823594"/>
            </a:xfrm>
            <a:custGeom>
              <a:avLst/>
              <a:gdLst/>
              <a:ahLst/>
              <a:cxnLst/>
              <a:rect l="l" t="t" r="r" b="b"/>
              <a:pathLst>
                <a:path w="996315" h="823595">
                  <a:moveTo>
                    <a:pt x="473265" y="470090"/>
                  </a:moveTo>
                  <a:lnTo>
                    <a:pt x="471398" y="461416"/>
                  </a:lnTo>
                  <a:lnTo>
                    <a:pt x="466318" y="454342"/>
                  </a:lnTo>
                  <a:lnTo>
                    <a:pt x="458774" y="449554"/>
                  </a:lnTo>
                  <a:lnTo>
                    <a:pt x="449529" y="447776"/>
                  </a:lnTo>
                  <a:lnTo>
                    <a:pt x="440283" y="449516"/>
                  </a:lnTo>
                  <a:lnTo>
                    <a:pt x="432727" y="454279"/>
                  </a:lnTo>
                  <a:lnTo>
                    <a:pt x="427634" y="461352"/>
                  </a:lnTo>
                  <a:lnTo>
                    <a:pt x="425754" y="470027"/>
                  </a:lnTo>
                  <a:lnTo>
                    <a:pt x="427609" y="478688"/>
                  </a:lnTo>
                  <a:lnTo>
                    <a:pt x="432701" y="485775"/>
                  </a:lnTo>
                  <a:lnTo>
                    <a:pt x="440245" y="490550"/>
                  </a:lnTo>
                  <a:lnTo>
                    <a:pt x="449478" y="492302"/>
                  </a:lnTo>
                  <a:lnTo>
                    <a:pt x="458724" y="490575"/>
                  </a:lnTo>
                  <a:lnTo>
                    <a:pt x="466280" y="485813"/>
                  </a:lnTo>
                  <a:lnTo>
                    <a:pt x="471385" y="478751"/>
                  </a:lnTo>
                  <a:lnTo>
                    <a:pt x="473265" y="470090"/>
                  </a:lnTo>
                  <a:close/>
                </a:path>
                <a:path w="996315" h="823595">
                  <a:moveTo>
                    <a:pt x="739813" y="532117"/>
                  </a:moveTo>
                  <a:lnTo>
                    <a:pt x="711593" y="520776"/>
                  </a:lnTo>
                  <a:lnTo>
                    <a:pt x="694918" y="514083"/>
                  </a:lnTo>
                  <a:lnTo>
                    <a:pt x="694918" y="537679"/>
                  </a:lnTo>
                  <a:lnTo>
                    <a:pt x="658977" y="564184"/>
                  </a:lnTo>
                  <a:lnTo>
                    <a:pt x="656310" y="563118"/>
                  </a:lnTo>
                  <a:lnTo>
                    <a:pt x="650963" y="560984"/>
                  </a:lnTo>
                  <a:lnTo>
                    <a:pt x="617537" y="547649"/>
                  </a:lnTo>
                  <a:lnTo>
                    <a:pt x="652843" y="520776"/>
                  </a:lnTo>
                  <a:lnTo>
                    <a:pt x="694918" y="537679"/>
                  </a:lnTo>
                  <a:lnTo>
                    <a:pt x="694918" y="514083"/>
                  </a:lnTo>
                  <a:lnTo>
                    <a:pt x="673112" y="505320"/>
                  </a:lnTo>
                  <a:lnTo>
                    <a:pt x="714146" y="474103"/>
                  </a:lnTo>
                  <a:lnTo>
                    <a:pt x="669264" y="456907"/>
                  </a:lnTo>
                  <a:lnTo>
                    <a:pt x="669264" y="480326"/>
                  </a:lnTo>
                  <a:lnTo>
                    <a:pt x="563372" y="560984"/>
                  </a:lnTo>
                  <a:lnTo>
                    <a:pt x="523659" y="546188"/>
                  </a:lnTo>
                  <a:lnTo>
                    <a:pt x="439305" y="514680"/>
                  </a:lnTo>
                  <a:lnTo>
                    <a:pt x="352069" y="480796"/>
                  </a:lnTo>
                  <a:lnTo>
                    <a:pt x="401142" y="377596"/>
                  </a:lnTo>
                  <a:lnTo>
                    <a:pt x="669264" y="480326"/>
                  </a:lnTo>
                  <a:lnTo>
                    <a:pt x="669264" y="456907"/>
                  </a:lnTo>
                  <a:lnTo>
                    <a:pt x="462292" y="377596"/>
                  </a:lnTo>
                  <a:lnTo>
                    <a:pt x="389191" y="349580"/>
                  </a:lnTo>
                  <a:lnTo>
                    <a:pt x="321322" y="492290"/>
                  </a:lnTo>
                  <a:lnTo>
                    <a:pt x="430453" y="534708"/>
                  </a:lnTo>
                  <a:lnTo>
                    <a:pt x="437972" y="537527"/>
                  </a:lnTo>
                  <a:lnTo>
                    <a:pt x="437972" y="555205"/>
                  </a:lnTo>
                  <a:lnTo>
                    <a:pt x="434365" y="571906"/>
                  </a:lnTo>
                  <a:lnTo>
                    <a:pt x="424561" y="585546"/>
                  </a:lnTo>
                  <a:lnTo>
                    <a:pt x="410006" y="594741"/>
                  </a:lnTo>
                  <a:lnTo>
                    <a:pt x="392188" y="598131"/>
                  </a:lnTo>
                  <a:lnTo>
                    <a:pt x="295719" y="598131"/>
                  </a:lnTo>
                  <a:lnTo>
                    <a:pt x="295719" y="524738"/>
                  </a:lnTo>
                  <a:lnTo>
                    <a:pt x="272592" y="524738"/>
                  </a:lnTo>
                  <a:lnTo>
                    <a:pt x="272592" y="702830"/>
                  </a:lnTo>
                  <a:lnTo>
                    <a:pt x="295719" y="702830"/>
                  </a:lnTo>
                  <a:lnTo>
                    <a:pt x="295719" y="619798"/>
                  </a:lnTo>
                  <a:lnTo>
                    <a:pt x="392188" y="619798"/>
                  </a:lnTo>
                  <a:lnTo>
                    <a:pt x="440893" y="600862"/>
                  </a:lnTo>
                  <a:lnTo>
                    <a:pt x="461086" y="555205"/>
                  </a:lnTo>
                  <a:lnTo>
                    <a:pt x="461086" y="546188"/>
                  </a:lnTo>
                  <a:lnTo>
                    <a:pt x="567423" y="585800"/>
                  </a:lnTo>
                  <a:lnTo>
                    <a:pt x="597242" y="563118"/>
                  </a:lnTo>
                  <a:lnTo>
                    <a:pt x="662520" y="589114"/>
                  </a:lnTo>
                  <a:lnTo>
                    <a:pt x="696341" y="564184"/>
                  </a:lnTo>
                  <a:lnTo>
                    <a:pt x="739813" y="532117"/>
                  </a:lnTo>
                  <a:close/>
                </a:path>
                <a:path w="996315" h="823595">
                  <a:moveTo>
                    <a:pt x="995768" y="772439"/>
                  </a:moveTo>
                  <a:lnTo>
                    <a:pt x="993648" y="764895"/>
                  </a:lnTo>
                  <a:lnTo>
                    <a:pt x="972477" y="730377"/>
                  </a:lnTo>
                  <a:lnTo>
                    <a:pt x="972477" y="777316"/>
                  </a:lnTo>
                  <a:lnTo>
                    <a:pt x="971867" y="785609"/>
                  </a:lnTo>
                  <a:lnTo>
                    <a:pt x="967981" y="793076"/>
                  </a:lnTo>
                  <a:lnTo>
                    <a:pt x="961085" y="798766"/>
                  </a:lnTo>
                  <a:lnTo>
                    <a:pt x="957618" y="800658"/>
                  </a:lnTo>
                  <a:lnTo>
                    <a:pt x="953630" y="801662"/>
                  </a:lnTo>
                  <a:lnTo>
                    <a:pt x="45872" y="801662"/>
                  </a:lnTo>
                  <a:lnTo>
                    <a:pt x="36880" y="799947"/>
                  </a:lnTo>
                  <a:lnTo>
                    <a:pt x="29540" y="795286"/>
                  </a:lnTo>
                  <a:lnTo>
                    <a:pt x="24599" y="788390"/>
                  </a:lnTo>
                  <a:lnTo>
                    <a:pt x="22796" y="779945"/>
                  </a:lnTo>
                  <a:lnTo>
                    <a:pt x="22809" y="776160"/>
                  </a:lnTo>
                  <a:lnTo>
                    <a:pt x="23876" y="772439"/>
                  </a:lnTo>
                  <a:lnTo>
                    <a:pt x="479717" y="28968"/>
                  </a:lnTo>
                  <a:lnTo>
                    <a:pt x="482663" y="26174"/>
                  </a:lnTo>
                  <a:lnTo>
                    <a:pt x="486219" y="24282"/>
                  </a:lnTo>
                  <a:lnTo>
                    <a:pt x="489712" y="22377"/>
                  </a:lnTo>
                  <a:lnTo>
                    <a:pt x="493318" y="21475"/>
                  </a:lnTo>
                  <a:lnTo>
                    <a:pt x="506183" y="21475"/>
                  </a:lnTo>
                  <a:lnTo>
                    <a:pt x="513676" y="25539"/>
                  </a:lnTo>
                  <a:lnTo>
                    <a:pt x="517791" y="32308"/>
                  </a:lnTo>
                  <a:lnTo>
                    <a:pt x="969556" y="769162"/>
                  </a:lnTo>
                  <a:lnTo>
                    <a:pt x="972477" y="730377"/>
                  </a:lnTo>
                  <a:lnTo>
                    <a:pt x="537845" y="21475"/>
                  </a:lnTo>
                  <a:lnTo>
                    <a:pt x="492150" y="0"/>
                  </a:lnTo>
                  <a:lnTo>
                    <a:pt x="474726" y="5397"/>
                  </a:lnTo>
                  <a:lnTo>
                    <a:pt x="467601" y="9283"/>
                  </a:lnTo>
                  <a:lnTo>
                    <a:pt x="461695" y="14795"/>
                  </a:lnTo>
                  <a:lnTo>
                    <a:pt x="5854" y="758317"/>
                  </a:lnTo>
                  <a:lnTo>
                    <a:pt x="0" y="774636"/>
                  </a:lnTo>
                  <a:lnTo>
                    <a:pt x="1231" y="791210"/>
                  </a:lnTo>
                  <a:lnTo>
                    <a:pt x="9004" y="806145"/>
                  </a:lnTo>
                  <a:lnTo>
                    <a:pt x="22783" y="817537"/>
                  </a:lnTo>
                  <a:lnTo>
                    <a:pt x="29794" y="821321"/>
                  </a:lnTo>
                  <a:lnTo>
                    <a:pt x="37782" y="823341"/>
                  </a:lnTo>
                  <a:lnTo>
                    <a:pt x="949617" y="823341"/>
                  </a:lnTo>
                  <a:lnTo>
                    <a:pt x="967613" y="819912"/>
                  </a:lnTo>
                  <a:lnTo>
                    <a:pt x="982306" y="810615"/>
                  </a:lnTo>
                  <a:lnTo>
                    <a:pt x="988707" y="801662"/>
                  </a:lnTo>
                  <a:lnTo>
                    <a:pt x="992187" y="796823"/>
                  </a:lnTo>
                  <a:lnTo>
                    <a:pt x="995768" y="779945"/>
                  </a:lnTo>
                  <a:lnTo>
                    <a:pt x="995768" y="772439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6558914" y="4691253"/>
              <a:ext cx="1800225" cy="1800225"/>
            </a:xfrm>
            <a:custGeom>
              <a:avLst/>
              <a:gdLst/>
              <a:ahLst/>
              <a:cxnLst/>
              <a:rect l="l" t="t" r="r" b="b"/>
              <a:pathLst>
                <a:path w="1800225" h="1800225">
                  <a:moveTo>
                    <a:pt x="900049" y="0"/>
                  </a:moveTo>
                  <a:lnTo>
                    <a:pt x="0" y="449961"/>
                  </a:lnTo>
                  <a:lnTo>
                    <a:pt x="0" y="1349971"/>
                  </a:lnTo>
                  <a:lnTo>
                    <a:pt x="900049" y="1799971"/>
                  </a:lnTo>
                  <a:lnTo>
                    <a:pt x="1799970" y="1349971"/>
                  </a:lnTo>
                  <a:lnTo>
                    <a:pt x="1799970" y="449961"/>
                  </a:lnTo>
                  <a:lnTo>
                    <a:pt x="900049" y="0"/>
                  </a:lnTo>
                  <a:close/>
                </a:path>
              </a:pathLst>
            </a:custGeom>
            <a:solidFill>
              <a:srgbClr val="9BBA5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6844308" y="5411057"/>
              <a:ext cx="1232535" cy="372110"/>
            </a:xfrm>
            <a:custGeom>
              <a:avLst/>
              <a:gdLst/>
              <a:ahLst/>
              <a:cxnLst/>
              <a:rect l="l" t="t" r="r" b="b"/>
              <a:pathLst>
                <a:path w="1232534" h="372110">
                  <a:moveTo>
                    <a:pt x="1024379" y="0"/>
                  </a:moveTo>
                  <a:lnTo>
                    <a:pt x="972490" y="139452"/>
                  </a:lnTo>
                  <a:lnTo>
                    <a:pt x="667854" y="139452"/>
                  </a:lnTo>
                  <a:lnTo>
                    <a:pt x="615965" y="0"/>
                  </a:lnTo>
                  <a:lnTo>
                    <a:pt x="564077" y="139452"/>
                  </a:lnTo>
                  <a:lnTo>
                    <a:pt x="259440" y="139452"/>
                  </a:lnTo>
                  <a:lnTo>
                    <a:pt x="207552" y="0"/>
                  </a:lnTo>
                  <a:lnTo>
                    <a:pt x="155663" y="139452"/>
                  </a:lnTo>
                  <a:lnTo>
                    <a:pt x="0" y="139452"/>
                  </a:lnTo>
                  <a:lnTo>
                    <a:pt x="119341" y="232420"/>
                  </a:lnTo>
                  <a:lnTo>
                    <a:pt x="72644" y="371872"/>
                  </a:lnTo>
                  <a:lnTo>
                    <a:pt x="207552" y="288201"/>
                  </a:lnTo>
                  <a:lnTo>
                    <a:pt x="342462" y="371872"/>
                  </a:lnTo>
                  <a:lnTo>
                    <a:pt x="295774" y="232420"/>
                  </a:lnTo>
                  <a:lnTo>
                    <a:pt x="411758" y="142071"/>
                  </a:lnTo>
                  <a:lnTo>
                    <a:pt x="527755" y="232420"/>
                  </a:lnTo>
                  <a:lnTo>
                    <a:pt x="481055" y="371872"/>
                  </a:lnTo>
                  <a:lnTo>
                    <a:pt x="615965" y="288201"/>
                  </a:lnTo>
                  <a:lnTo>
                    <a:pt x="750876" y="371872"/>
                  </a:lnTo>
                  <a:lnTo>
                    <a:pt x="704187" y="232420"/>
                  </a:lnTo>
                  <a:lnTo>
                    <a:pt x="820172" y="142071"/>
                  </a:lnTo>
                  <a:lnTo>
                    <a:pt x="936168" y="232420"/>
                  </a:lnTo>
                  <a:lnTo>
                    <a:pt x="889469" y="371872"/>
                  </a:lnTo>
                  <a:lnTo>
                    <a:pt x="1024379" y="288201"/>
                  </a:lnTo>
                  <a:lnTo>
                    <a:pt x="1159323" y="371872"/>
                  </a:lnTo>
                  <a:lnTo>
                    <a:pt x="1112567" y="232420"/>
                  </a:lnTo>
                  <a:lnTo>
                    <a:pt x="1231967" y="139452"/>
                  </a:lnTo>
                  <a:lnTo>
                    <a:pt x="1076267" y="139452"/>
                  </a:lnTo>
                  <a:lnTo>
                    <a:pt x="1024379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4004309" y="4691253"/>
              <a:ext cx="1800225" cy="1800225"/>
            </a:xfrm>
            <a:custGeom>
              <a:avLst/>
              <a:gdLst/>
              <a:ahLst/>
              <a:cxnLst/>
              <a:rect l="l" t="t" r="r" b="b"/>
              <a:pathLst>
                <a:path w="1800225" h="1800225">
                  <a:moveTo>
                    <a:pt x="900049" y="0"/>
                  </a:moveTo>
                  <a:lnTo>
                    <a:pt x="0" y="449961"/>
                  </a:lnTo>
                  <a:lnTo>
                    <a:pt x="0" y="1349971"/>
                  </a:lnTo>
                  <a:lnTo>
                    <a:pt x="900049" y="1799971"/>
                  </a:lnTo>
                  <a:lnTo>
                    <a:pt x="1799970" y="1349971"/>
                  </a:lnTo>
                  <a:lnTo>
                    <a:pt x="1799970" y="449961"/>
                  </a:lnTo>
                  <a:lnTo>
                    <a:pt x="900049" y="0"/>
                  </a:lnTo>
                  <a:close/>
                </a:path>
              </a:pathLst>
            </a:custGeom>
            <a:solidFill>
              <a:srgbClr val="8063A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0" name="object 10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4492503" y="5684001"/>
              <a:ext cx="124962" cy="156329"/>
            </a:xfrm>
            <a:prstGeom prst="rect">
              <a:avLst/>
            </a:prstGeom>
          </p:spPr>
        </p:pic>
        <p:sp>
          <p:nvSpPr>
            <p:cNvPr id="11" name="object 11"/>
            <p:cNvSpPr/>
            <p:nvPr/>
          </p:nvSpPr>
          <p:spPr>
            <a:xfrm>
              <a:off x="4571669" y="5171706"/>
              <a:ext cx="903605" cy="663575"/>
            </a:xfrm>
            <a:custGeom>
              <a:avLst/>
              <a:gdLst/>
              <a:ahLst/>
              <a:cxnLst/>
              <a:rect l="l" t="t" r="r" b="b"/>
              <a:pathLst>
                <a:path w="903604" h="663575">
                  <a:moveTo>
                    <a:pt x="735457" y="12446"/>
                  </a:moveTo>
                  <a:lnTo>
                    <a:pt x="686892" y="0"/>
                  </a:lnTo>
                  <a:lnTo>
                    <a:pt x="647992" y="127025"/>
                  </a:lnTo>
                  <a:lnTo>
                    <a:pt x="696544" y="139471"/>
                  </a:lnTo>
                  <a:lnTo>
                    <a:pt x="735457" y="12446"/>
                  </a:lnTo>
                  <a:close/>
                </a:path>
                <a:path w="903604" h="663575">
                  <a:moveTo>
                    <a:pt x="745566" y="447306"/>
                  </a:moveTo>
                  <a:lnTo>
                    <a:pt x="508685" y="65913"/>
                  </a:lnTo>
                  <a:lnTo>
                    <a:pt x="487832" y="56896"/>
                  </a:lnTo>
                  <a:lnTo>
                    <a:pt x="480034" y="59461"/>
                  </a:lnTo>
                  <a:lnTo>
                    <a:pt x="478510" y="60325"/>
                  </a:lnTo>
                  <a:lnTo>
                    <a:pt x="477431" y="61087"/>
                  </a:lnTo>
                  <a:lnTo>
                    <a:pt x="447090" y="87871"/>
                  </a:lnTo>
                  <a:lnTo>
                    <a:pt x="447090" y="538861"/>
                  </a:lnTo>
                  <a:lnTo>
                    <a:pt x="437667" y="584733"/>
                  </a:lnTo>
                  <a:lnTo>
                    <a:pt x="292455" y="622947"/>
                  </a:lnTo>
                  <a:lnTo>
                    <a:pt x="270433" y="600964"/>
                  </a:lnTo>
                  <a:lnTo>
                    <a:pt x="258000" y="588543"/>
                  </a:lnTo>
                  <a:lnTo>
                    <a:pt x="447090" y="538861"/>
                  </a:lnTo>
                  <a:lnTo>
                    <a:pt x="447090" y="87871"/>
                  </a:lnTo>
                  <a:lnTo>
                    <a:pt x="0" y="482498"/>
                  </a:lnTo>
                  <a:lnTo>
                    <a:pt x="94005" y="631545"/>
                  </a:lnTo>
                  <a:lnTo>
                    <a:pt x="213080" y="600964"/>
                  </a:lnTo>
                  <a:lnTo>
                    <a:pt x="266357" y="653516"/>
                  </a:lnTo>
                  <a:lnTo>
                    <a:pt x="273011" y="658545"/>
                  </a:lnTo>
                  <a:lnTo>
                    <a:pt x="280733" y="661733"/>
                  </a:lnTo>
                  <a:lnTo>
                    <a:pt x="289102" y="662965"/>
                  </a:lnTo>
                  <a:lnTo>
                    <a:pt x="297688" y="662114"/>
                  </a:lnTo>
                  <a:lnTo>
                    <a:pt x="448043" y="622947"/>
                  </a:lnTo>
                  <a:lnTo>
                    <a:pt x="455422" y="621030"/>
                  </a:lnTo>
                  <a:lnTo>
                    <a:pt x="457504" y="620077"/>
                  </a:lnTo>
                  <a:lnTo>
                    <a:pt x="460629" y="619125"/>
                  </a:lnTo>
                  <a:lnTo>
                    <a:pt x="462724" y="618172"/>
                  </a:lnTo>
                  <a:lnTo>
                    <a:pt x="470433" y="614083"/>
                  </a:lnTo>
                  <a:lnTo>
                    <a:pt x="475780" y="607098"/>
                  </a:lnTo>
                  <a:lnTo>
                    <a:pt x="477354" y="599059"/>
                  </a:lnTo>
                  <a:lnTo>
                    <a:pt x="489800" y="538861"/>
                  </a:lnTo>
                  <a:lnTo>
                    <a:pt x="491972" y="528358"/>
                  </a:lnTo>
                  <a:lnTo>
                    <a:pt x="731151" y="466242"/>
                  </a:lnTo>
                  <a:lnTo>
                    <a:pt x="738759" y="461733"/>
                  </a:lnTo>
                  <a:lnTo>
                    <a:pt x="743699" y="455129"/>
                  </a:lnTo>
                  <a:lnTo>
                    <a:pt x="745566" y="447306"/>
                  </a:lnTo>
                  <a:close/>
                </a:path>
                <a:path w="903604" h="663575">
                  <a:moveTo>
                    <a:pt x="880135" y="142798"/>
                  </a:moveTo>
                  <a:lnTo>
                    <a:pt x="855345" y="102603"/>
                  </a:lnTo>
                  <a:lnTo>
                    <a:pt x="729678" y="167271"/>
                  </a:lnTo>
                  <a:lnTo>
                    <a:pt x="754405" y="207479"/>
                  </a:lnTo>
                  <a:lnTo>
                    <a:pt x="880135" y="142798"/>
                  </a:lnTo>
                  <a:close/>
                </a:path>
                <a:path w="903604" h="663575">
                  <a:moveTo>
                    <a:pt x="903351" y="283197"/>
                  </a:moveTo>
                  <a:lnTo>
                    <a:pt x="764476" y="247637"/>
                  </a:lnTo>
                  <a:lnTo>
                    <a:pt x="750874" y="292049"/>
                  </a:lnTo>
                  <a:lnTo>
                    <a:pt x="889800" y="327609"/>
                  </a:lnTo>
                  <a:lnTo>
                    <a:pt x="903351" y="283197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" name="object 12"/>
            <p:cNvSpPr/>
            <p:nvPr/>
          </p:nvSpPr>
          <p:spPr>
            <a:xfrm>
              <a:off x="2937382" y="2404999"/>
              <a:ext cx="1800225" cy="1800225"/>
            </a:xfrm>
            <a:custGeom>
              <a:avLst/>
              <a:gdLst/>
              <a:ahLst/>
              <a:cxnLst/>
              <a:rect l="l" t="t" r="r" b="b"/>
              <a:pathLst>
                <a:path w="1800225" h="1800225">
                  <a:moveTo>
                    <a:pt x="899921" y="0"/>
                  </a:moveTo>
                  <a:lnTo>
                    <a:pt x="0" y="450088"/>
                  </a:lnTo>
                  <a:lnTo>
                    <a:pt x="0" y="1350009"/>
                  </a:lnTo>
                  <a:lnTo>
                    <a:pt x="899921" y="1800098"/>
                  </a:lnTo>
                  <a:lnTo>
                    <a:pt x="1799970" y="1350009"/>
                  </a:lnTo>
                  <a:lnTo>
                    <a:pt x="1799970" y="450088"/>
                  </a:lnTo>
                  <a:lnTo>
                    <a:pt x="899921" y="0"/>
                  </a:lnTo>
                  <a:close/>
                </a:path>
              </a:pathLst>
            </a:custGeom>
            <a:solidFill>
              <a:srgbClr val="4AACC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3" name="object 13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876603" y="3544228"/>
              <a:ext cx="106326" cy="138292"/>
            </a:xfrm>
            <a:prstGeom prst="rect">
              <a:avLst/>
            </a:prstGeom>
          </p:spPr>
        </p:pic>
        <p:sp>
          <p:nvSpPr>
            <p:cNvPr id="14" name="object 14"/>
            <p:cNvSpPr/>
            <p:nvPr/>
          </p:nvSpPr>
          <p:spPr>
            <a:xfrm>
              <a:off x="3239814" y="2806721"/>
              <a:ext cx="1163320" cy="976630"/>
            </a:xfrm>
            <a:custGeom>
              <a:avLst/>
              <a:gdLst/>
              <a:ahLst/>
              <a:cxnLst/>
              <a:rect l="l" t="t" r="r" b="b"/>
              <a:pathLst>
                <a:path w="1163320" h="976629">
                  <a:moveTo>
                    <a:pt x="394604" y="0"/>
                  </a:moveTo>
                  <a:lnTo>
                    <a:pt x="0" y="208178"/>
                  </a:lnTo>
                  <a:lnTo>
                    <a:pt x="166249" y="339933"/>
                  </a:lnTo>
                  <a:lnTo>
                    <a:pt x="160288" y="343082"/>
                  </a:lnTo>
                  <a:lnTo>
                    <a:pt x="160288" y="366374"/>
                  </a:lnTo>
                  <a:lnTo>
                    <a:pt x="0" y="493391"/>
                  </a:lnTo>
                  <a:lnTo>
                    <a:pt x="160345" y="577962"/>
                  </a:lnTo>
                  <a:lnTo>
                    <a:pt x="160421" y="754341"/>
                  </a:lnTo>
                  <a:lnTo>
                    <a:pt x="581656" y="976565"/>
                  </a:lnTo>
                  <a:lnTo>
                    <a:pt x="648566" y="941278"/>
                  </a:lnTo>
                  <a:lnTo>
                    <a:pt x="567872" y="941278"/>
                  </a:lnTo>
                  <a:lnTo>
                    <a:pt x="187855" y="740826"/>
                  </a:lnTo>
                  <a:lnTo>
                    <a:pt x="187855" y="592507"/>
                  </a:lnTo>
                  <a:lnTo>
                    <a:pt x="241037" y="592507"/>
                  </a:lnTo>
                  <a:lnTo>
                    <a:pt x="45802" y="489532"/>
                  </a:lnTo>
                  <a:lnTo>
                    <a:pt x="190853" y="374601"/>
                  </a:lnTo>
                  <a:lnTo>
                    <a:pt x="244379" y="374601"/>
                  </a:lnTo>
                  <a:lnTo>
                    <a:pt x="198904" y="350759"/>
                  </a:lnTo>
                  <a:lnTo>
                    <a:pt x="244298" y="326828"/>
                  </a:lnTo>
                  <a:lnTo>
                    <a:pt x="190711" y="326828"/>
                  </a:lnTo>
                  <a:lnTo>
                    <a:pt x="45783" y="212057"/>
                  </a:lnTo>
                  <a:lnTo>
                    <a:pt x="391296" y="29789"/>
                  </a:lnTo>
                  <a:lnTo>
                    <a:pt x="432293" y="29789"/>
                  </a:lnTo>
                  <a:lnTo>
                    <a:pt x="394604" y="0"/>
                  </a:lnTo>
                  <a:close/>
                </a:path>
                <a:path w="1163320" h="976629">
                  <a:moveTo>
                    <a:pt x="642757" y="569905"/>
                  </a:moveTo>
                  <a:lnTo>
                    <a:pt x="561141" y="569905"/>
                  </a:lnTo>
                  <a:lnTo>
                    <a:pt x="567872" y="573503"/>
                  </a:lnTo>
                  <a:lnTo>
                    <a:pt x="567872" y="941278"/>
                  </a:lnTo>
                  <a:lnTo>
                    <a:pt x="595439" y="941278"/>
                  </a:lnTo>
                  <a:lnTo>
                    <a:pt x="595439" y="573503"/>
                  </a:lnTo>
                  <a:lnTo>
                    <a:pt x="601917" y="570085"/>
                  </a:lnTo>
                  <a:lnTo>
                    <a:pt x="642984" y="570085"/>
                  </a:lnTo>
                  <a:lnTo>
                    <a:pt x="642757" y="569905"/>
                  </a:lnTo>
                  <a:close/>
                </a:path>
                <a:path w="1163320" h="976629">
                  <a:moveTo>
                    <a:pt x="1003023" y="592297"/>
                  </a:moveTo>
                  <a:lnTo>
                    <a:pt x="975456" y="592297"/>
                  </a:lnTo>
                  <a:lnTo>
                    <a:pt x="975456" y="740826"/>
                  </a:lnTo>
                  <a:lnTo>
                    <a:pt x="595439" y="941278"/>
                  </a:lnTo>
                  <a:lnTo>
                    <a:pt x="648566" y="941278"/>
                  </a:lnTo>
                  <a:lnTo>
                    <a:pt x="1003023" y="754342"/>
                  </a:lnTo>
                  <a:lnTo>
                    <a:pt x="1003023" y="592297"/>
                  </a:lnTo>
                  <a:close/>
                </a:path>
                <a:path w="1163320" h="976629">
                  <a:moveTo>
                    <a:pt x="241037" y="592507"/>
                  </a:moveTo>
                  <a:lnTo>
                    <a:pt x="187855" y="592507"/>
                  </a:lnTo>
                  <a:lnTo>
                    <a:pt x="394604" y="701569"/>
                  </a:lnTo>
                  <a:lnTo>
                    <a:pt x="432309" y="671760"/>
                  </a:lnTo>
                  <a:lnTo>
                    <a:pt x="391296" y="671760"/>
                  </a:lnTo>
                  <a:lnTo>
                    <a:pt x="241037" y="592507"/>
                  </a:lnTo>
                  <a:close/>
                </a:path>
                <a:path w="1163320" h="976629">
                  <a:moveTo>
                    <a:pt x="642984" y="570085"/>
                  </a:moveTo>
                  <a:lnTo>
                    <a:pt x="601917" y="570085"/>
                  </a:lnTo>
                  <a:lnTo>
                    <a:pt x="768293" y="701570"/>
                  </a:lnTo>
                  <a:lnTo>
                    <a:pt x="824808" y="671760"/>
                  </a:lnTo>
                  <a:lnTo>
                    <a:pt x="771601" y="671760"/>
                  </a:lnTo>
                  <a:lnTo>
                    <a:pt x="642984" y="570085"/>
                  </a:lnTo>
                  <a:close/>
                </a:path>
                <a:path w="1163320" h="976629">
                  <a:moveTo>
                    <a:pt x="244379" y="374601"/>
                  </a:moveTo>
                  <a:lnTo>
                    <a:pt x="190853" y="374601"/>
                  </a:lnTo>
                  <a:lnTo>
                    <a:pt x="536538" y="556939"/>
                  </a:lnTo>
                  <a:lnTo>
                    <a:pt x="391296" y="671760"/>
                  </a:lnTo>
                  <a:lnTo>
                    <a:pt x="432309" y="671760"/>
                  </a:lnTo>
                  <a:lnTo>
                    <a:pt x="561141" y="569905"/>
                  </a:lnTo>
                  <a:lnTo>
                    <a:pt x="642757" y="569905"/>
                  </a:lnTo>
                  <a:lnTo>
                    <a:pt x="626520" y="557069"/>
                  </a:lnTo>
                  <a:lnTo>
                    <a:pt x="637208" y="551431"/>
                  </a:lnTo>
                  <a:lnTo>
                    <a:pt x="581655" y="551431"/>
                  </a:lnTo>
                  <a:lnTo>
                    <a:pt x="244379" y="374601"/>
                  </a:lnTo>
                  <a:close/>
                </a:path>
                <a:path w="1163320" h="976629">
                  <a:moveTo>
                    <a:pt x="1013573" y="375051"/>
                  </a:moveTo>
                  <a:lnTo>
                    <a:pt x="972631" y="375051"/>
                  </a:lnTo>
                  <a:lnTo>
                    <a:pt x="1117137" y="489532"/>
                  </a:lnTo>
                  <a:lnTo>
                    <a:pt x="771601" y="671760"/>
                  </a:lnTo>
                  <a:lnTo>
                    <a:pt x="824808" y="671760"/>
                  </a:lnTo>
                  <a:lnTo>
                    <a:pt x="975456" y="592297"/>
                  </a:lnTo>
                  <a:lnTo>
                    <a:pt x="1003023" y="592297"/>
                  </a:lnTo>
                  <a:lnTo>
                    <a:pt x="1003023" y="577752"/>
                  </a:lnTo>
                  <a:lnTo>
                    <a:pt x="1162967" y="493391"/>
                  </a:lnTo>
                  <a:lnTo>
                    <a:pt x="1013573" y="375051"/>
                  </a:lnTo>
                  <a:close/>
                </a:path>
                <a:path w="1163320" h="976629">
                  <a:moveTo>
                    <a:pt x="961133" y="352519"/>
                  </a:moveTo>
                  <a:lnTo>
                    <a:pt x="581655" y="551431"/>
                  </a:lnTo>
                  <a:lnTo>
                    <a:pt x="637208" y="551431"/>
                  </a:lnTo>
                  <a:lnTo>
                    <a:pt x="972631" y="375051"/>
                  </a:lnTo>
                  <a:lnTo>
                    <a:pt x="1013573" y="375051"/>
                  </a:lnTo>
                  <a:lnTo>
                    <a:pt x="1003023" y="366694"/>
                  </a:lnTo>
                  <a:lnTo>
                    <a:pt x="1003023" y="352919"/>
                  </a:lnTo>
                  <a:lnTo>
                    <a:pt x="961409" y="352919"/>
                  </a:lnTo>
                  <a:lnTo>
                    <a:pt x="961133" y="352519"/>
                  </a:lnTo>
                  <a:close/>
                </a:path>
                <a:path w="1163320" h="976629">
                  <a:moveTo>
                    <a:pt x="637873" y="150478"/>
                  </a:moveTo>
                  <a:lnTo>
                    <a:pt x="581563" y="150478"/>
                  </a:lnTo>
                  <a:lnTo>
                    <a:pt x="964544" y="351289"/>
                  </a:lnTo>
                  <a:lnTo>
                    <a:pt x="961409" y="352919"/>
                  </a:lnTo>
                  <a:lnTo>
                    <a:pt x="1003023" y="352919"/>
                  </a:lnTo>
                  <a:lnTo>
                    <a:pt x="1003023" y="343082"/>
                  </a:lnTo>
                  <a:lnTo>
                    <a:pt x="996809" y="339803"/>
                  </a:lnTo>
                  <a:lnTo>
                    <a:pt x="1013189" y="326828"/>
                  </a:lnTo>
                  <a:lnTo>
                    <a:pt x="972217" y="326828"/>
                  </a:lnTo>
                  <a:lnTo>
                    <a:pt x="637873" y="150478"/>
                  </a:lnTo>
                  <a:close/>
                </a:path>
                <a:path w="1163320" h="976629">
                  <a:moveTo>
                    <a:pt x="432293" y="29789"/>
                  </a:moveTo>
                  <a:lnTo>
                    <a:pt x="391296" y="29789"/>
                  </a:lnTo>
                  <a:lnTo>
                    <a:pt x="536538" y="144610"/>
                  </a:lnTo>
                  <a:lnTo>
                    <a:pt x="190489" y="326828"/>
                  </a:lnTo>
                  <a:lnTo>
                    <a:pt x="244298" y="326828"/>
                  </a:lnTo>
                  <a:lnTo>
                    <a:pt x="581563" y="150478"/>
                  </a:lnTo>
                  <a:lnTo>
                    <a:pt x="637873" y="150478"/>
                  </a:lnTo>
                  <a:lnTo>
                    <a:pt x="626747" y="144610"/>
                  </a:lnTo>
                  <a:lnTo>
                    <a:pt x="626368" y="144610"/>
                  </a:lnTo>
                  <a:lnTo>
                    <a:pt x="642793" y="131625"/>
                  </a:lnTo>
                  <a:lnTo>
                    <a:pt x="561130" y="131625"/>
                  </a:lnTo>
                  <a:lnTo>
                    <a:pt x="432293" y="29789"/>
                  </a:lnTo>
                  <a:close/>
                </a:path>
                <a:path w="1163320" h="976629">
                  <a:moveTo>
                    <a:pt x="824770" y="29789"/>
                  </a:moveTo>
                  <a:lnTo>
                    <a:pt x="771601" y="29789"/>
                  </a:lnTo>
                  <a:lnTo>
                    <a:pt x="1117137" y="212057"/>
                  </a:lnTo>
                  <a:lnTo>
                    <a:pt x="972217" y="326828"/>
                  </a:lnTo>
                  <a:lnTo>
                    <a:pt x="1013189" y="326828"/>
                  </a:lnTo>
                  <a:lnTo>
                    <a:pt x="1162967" y="208178"/>
                  </a:lnTo>
                  <a:lnTo>
                    <a:pt x="824770" y="29789"/>
                  </a:lnTo>
                  <a:close/>
                </a:path>
                <a:path w="1163320" h="976629">
                  <a:moveTo>
                    <a:pt x="581655" y="120828"/>
                  </a:moveTo>
                  <a:lnTo>
                    <a:pt x="561130" y="131625"/>
                  </a:lnTo>
                  <a:lnTo>
                    <a:pt x="602125" y="131625"/>
                  </a:lnTo>
                  <a:lnTo>
                    <a:pt x="581655" y="120828"/>
                  </a:lnTo>
                  <a:close/>
                </a:path>
                <a:path w="1163320" h="976629">
                  <a:moveTo>
                    <a:pt x="768293" y="0"/>
                  </a:moveTo>
                  <a:lnTo>
                    <a:pt x="601778" y="131625"/>
                  </a:lnTo>
                  <a:lnTo>
                    <a:pt x="642793" y="131625"/>
                  </a:lnTo>
                  <a:lnTo>
                    <a:pt x="771601" y="29789"/>
                  </a:lnTo>
                  <a:lnTo>
                    <a:pt x="824770" y="29789"/>
                  </a:lnTo>
                  <a:lnTo>
                    <a:pt x="768293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" name="object 15"/>
            <p:cNvSpPr/>
            <p:nvPr/>
          </p:nvSpPr>
          <p:spPr>
            <a:xfrm>
              <a:off x="5198109" y="850519"/>
              <a:ext cx="1800225" cy="1800225"/>
            </a:xfrm>
            <a:custGeom>
              <a:avLst/>
              <a:gdLst/>
              <a:ahLst/>
              <a:cxnLst/>
              <a:rect l="l" t="t" r="r" b="b"/>
              <a:pathLst>
                <a:path w="1800225" h="1800225">
                  <a:moveTo>
                    <a:pt x="900049" y="0"/>
                  </a:moveTo>
                  <a:lnTo>
                    <a:pt x="0" y="449960"/>
                  </a:lnTo>
                  <a:lnTo>
                    <a:pt x="0" y="1350009"/>
                  </a:lnTo>
                  <a:lnTo>
                    <a:pt x="900049" y="1799970"/>
                  </a:lnTo>
                  <a:lnTo>
                    <a:pt x="1799970" y="1350009"/>
                  </a:lnTo>
                  <a:lnTo>
                    <a:pt x="1799970" y="449960"/>
                  </a:lnTo>
                  <a:lnTo>
                    <a:pt x="900049" y="0"/>
                  </a:lnTo>
                  <a:close/>
                </a:path>
              </a:pathLst>
            </a:custGeom>
            <a:solidFill>
              <a:srgbClr val="1F487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" name="object 16"/>
            <p:cNvSpPr/>
            <p:nvPr/>
          </p:nvSpPr>
          <p:spPr>
            <a:xfrm>
              <a:off x="5674406" y="1271902"/>
              <a:ext cx="847090" cy="802640"/>
            </a:xfrm>
            <a:custGeom>
              <a:avLst/>
              <a:gdLst/>
              <a:ahLst/>
              <a:cxnLst/>
              <a:rect l="l" t="t" r="r" b="b"/>
              <a:pathLst>
                <a:path w="847090" h="802639">
                  <a:moveTo>
                    <a:pt x="768714" y="668815"/>
                  </a:moveTo>
                  <a:lnTo>
                    <a:pt x="77985" y="668815"/>
                  </a:lnTo>
                  <a:lnTo>
                    <a:pt x="77985" y="702488"/>
                  </a:lnTo>
                  <a:lnTo>
                    <a:pt x="0" y="758231"/>
                  </a:lnTo>
                  <a:lnTo>
                    <a:pt x="0" y="802578"/>
                  </a:lnTo>
                  <a:lnTo>
                    <a:pt x="846700" y="802578"/>
                  </a:lnTo>
                  <a:lnTo>
                    <a:pt x="846700" y="780284"/>
                  </a:lnTo>
                  <a:lnTo>
                    <a:pt x="22281" y="780284"/>
                  </a:lnTo>
                  <a:lnTo>
                    <a:pt x="22281" y="769713"/>
                  </a:lnTo>
                  <a:lnTo>
                    <a:pt x="54264" y="746843"/>
                  </a:lnTo>
                  <a:lnTo>
                    <a:pt x="830767" y="746843"/>
                  </a:lnTo>
                  <a:lnTo>
                    <a:pt x="799604" y="724568"/>
                  </a:lnTo>
                  <a:lnTo>
                    <a:pt x="85459" y="724568"/>
                  </a:lnTo>
                  <a:lnTo>
                    <a:pt x="100267" y="713960"/>
                  </a:lnTo>
                  <a:lnTo>
                    <a:pt x="100267" y="691108"/>
                  </a:lnTo>
                  <a:lnTo>
                    <a:pt x="768714" y="691109"/>
                  </a:lnTo>
                  <a:lnTo>
                    <a:pt x="768714" y="668815"/>
                  </a:lnTo>
                  <a:close/>
                </a:path>
                <a:path w="847090" h="802639">
                  <a:moveTo>
                    <a:pt x="830767" y="746843"/>
                  </a:moveTo>
                  <a:lnTo>
                    <a:pt x="792463" y="746843"/>
                  </a:lnTo>
                  <a:lnTo>
                    <a:pt x="824418" y="769713"/>
                  </a:lnTo>
                  <a:lnTo>
                    <a:pt x="824418" y="780284"/>
                  </a:lnTo>
                  <a:lnTo>
                    <a:pt x="846700" y="780284"/>
                  </a:lnTo>
                  <a:lnTo>
                    <a:pt x="846700" y="758232"/>
                  </a:lnTo>
                  <a:lnTo>
                    <a:pt x="830767" y="746843"/>
                  </a:lnTo>
                  <a:close/>
                </a:path>
                <a:path w="847090" h="802639">
                  <a:moveTo>
                    <a:pt x="768714" y="691109"/>
                  </a:moveTo>
                  <a:lnTo>
                    <a:pt x="746432" y="691109"/>
                  </a:lnTo>
                  <a:lnTo>
                    <a:pt x="746432" y="713960"/>
                  </a:lnTo>
                  <a:lnTo>
                    <a:pt x="761240" y="724568"/>
                  </a:lnTo>
                  <a:lnTo>
                    <a:pt x="799604" y="724568"/>
                  </a:lnTo>
                  <a:lnTo>
                    <a:pt x="768714" y="702488"/>
                  </a:lnTo>
                  <a:lnTo>
                    <a:pt x="768714" y="691109"/>
                  </a:lnTo>
                  <a:close/>
                </a:path>
                <a:path w="847090" h="802639">
                  <a:moveTo>
                    <a:pt x="133689" y="323260"/>
                  </a:moveTo>
                  <a:lnTo>
                    <a:pt x="111407" y="323260"/>
                  </a:lnTo>
                  <a:lnTo>
                    <a:pt x="111407" y="668815"/>
                  </a:lnTo>
                  <a:lnTo>
                    <a:pt x="133689" y="668815"/>
                  </a:lnTo>
                  <a:lnTo>
                    <a:pt x="133689" y="323260"/>
                  </a:lnTo>
                  <a:close/>
                </a:path>
                <a:path w="847090" h="802639">
                  <a:moveTo>
                    <a:pt x="200534" y="323260"/>
                  </a:moveTo>
                  <a:lnTo>
                    <a:pt x="178252" y="323260"/>
                  </a:lnTo>
                  <a:lnTo>
                    <a:pt x="178252" y="668815"/>
                  </a:lnTo>
                  <a:lnTo>
                    <a:pt x="200534" y="668815"/>
                  </a:lnTo>
                  <a:lnTo>
                    <a:pt x="200534" y="323260"/>
                  </a:lnTo>
                  <a:close/>
                </a:path>
                <a:path w="847090" h="802639">
                  <a:moveTo>
                    <a:pt x="311942" y="323260"/>
                  </a:moveTo>
                  <a:lnTo>
                    <a:pt x="289660" y="323260"/>
                  </a:lnTo>
                  <a:lnTo>
                    <a:pt x="289660" y="668815"/>
                  </a:lnTo>
                  <a:lnTo>
                    <a:pt x="311942" y="668815"/>
                  </a:lnTo>
                  <a:lnTo>
                    <a:pt x="311942" y="323260"/>
                  </a:lnTo>
                  <a:close/>
                </a:path>
                <a:path w="847090" h="802639">
                  <a:moveTo>
                    <a:pt x="378786" y="323260"/>
                  </a:moveTo>
                  <a:lnTo>
                    <a:pt x="356505" y="323260"/>
                  </a:lnTo>
                  <a:lnTo>
                    <a:pt x="356505" y="668815"/>
                  </a:lnTo>
                  <a:lnTo>
                    <a:pt x="378786" y="668815"/>
                  </a:lnTo>
                  <a:lnTo>
                    <a:pt x="378786" y="323260"/>
                  </a:lnTo>
                  <a:close/>
                </a:path>
                <a:path w="847090" h="802639">
                  <a:moveTo>
                    <a:pt x="490194" y="323260"/>
                  </a:moveTo>
                  <a:lnTo>
                    <a:pt x="467913" y="323260"/>
                  </a:lnTo>
                  <a:lnTo>
                    <a:pt x="467913" y="668815"/>
                  </a:lnTo>
                  <a:lnTo>
                    <a:pt x="490194" y="668815"/>
                  </a:lnTo>
                  <a:lnTo>
                    <a:pt x="490194" y="323260"/>
                  </a:lnTo>
                  <a:close/>
                </a:path>
                <a:path w="847090" h="802639">
                  <a:moveTo>
                    <a:pt x="557039" y="323260"/>
                  </a:moveTo>
                  <a:lnTo>
                    <a:pt x="534757" y="323260"/>
                  </a:lnTo>
                  <a:lnTo>
                    <a:pt x="534757" y="668815"/>
                  </a:lnTo>
                  <a:lnTo>
                    <a:pt x="557039" y="668815"/>
                  </a:lnTo>
                  <a:lnTo>
                    <a:pt x="557039" y="323260"/>
                  </a:lnTo>
                  <a:close/>
                </a:path>
                <a:path w="847090" h="802639">
                  <a:moveTo>
                    <a:pt x="668447" y="323260"/>
                  </a:moveTo>
                  <a:lnTo>
                    <a:pt x="646165" y="323260"/>
                  </a:lnTo>
                  <a:lnTo>
                    <a:pt x="646165" y="668815"/>
                  </a:lnTo>
                  <a:lnTo>
                    <a:pt x="668447" y="668815"/>
                  </a:lnTo>
                  <a:lnTo>
                    <a:pt x="668447" y="323260"/>
                  </a:lnTo>
                  <a:close/>
                </a:path>
                <a:path w="847090" h="802639">
                  <a:moveTo>
                    <a:pt x="735292" y="323260"/>
                  </a:moveTo>
                  <a:lnTo>
                    <a:pt x="713010" y="323260"/>
                  </a:lnTo>
                  <a:lnTo>
                    <a:pt x="713010" y="668815"/>
                  </a:lnTo>
                  <a:lnTo>
                    <a:pt x="735292" y="668815"/>
                  </a:lnTo>
                  <a:lnTo>
                    <a:pt x="735292" y="323260"/>
                  </a:lnTo>
                  <a:close/>
                </a:path>
                <a:path w="847090" h="802639">
                  <a:moveTo>
                    <a:pt x="100266" y="267525"/>
                  </a:moveTo>
                  <a:lnTo>
                    <a:pt x="77985" y="267525"/>
                  </a:lnTo>
                  <a:lnTo>
                    <a:pt x="77985" y="323260"/>
                  </a:lnTo>
                  <a:lnTo>
                    <a:pt x="768714" y="323260"/>
                  </a:lnTo>
                  <a:lnTo>
                    <a:pt x="768714" y="300966"/>
                  </a:lnTo>
                  <a:lnTo>
                    <a:pt x="100266" y="300966"/>
                  </a:lnTo>
                  <a:lnTo>
                    <a:pt x="100266" y="267525"/>
                  </a:lnTo>
                  <a:close/>
                </a:path>
                <a:path w="847090" h="802639">
                  <a:moveTo>
                    <a:pt x="768714" y="267526"/>
                  </a:moveTo>
                  <a:lnTo>
                    <a:pt x="746432" y="267526"/>
                  </a:lnTo>
                  <a:lnTo>
                    <a:pt x="746432" y="300966"/>
                  </a:lnTo>
                  <a:lnTo>
                    <a:pt x="768714" y="300966"/>
                  </a:lnTo>
                  <a:lnTo>
                    <a:pt x="768714" y="267526"/>
                  </a:lnTo>
                  <a:close/>
                </a:path>
                <a:path w="847090" h="802639">
                  <a:moveTo>
                    <a:pt x="423349" y="0"/>
                  </a:moveTo>
                  <a:lnTo>
                    <a:pt x="22281" y="245232"/>
                  </a:lnTo>
                  <a:lnTo>
                    <a:pt x="22281" y="267525"/>
                  </a:lnTo>
                  <a:lnTo>
                    <a:pt x="824418" y="267526"/>
                  </a:lnTo>
                  <a:lnTo>
                    <a:pt x="824418" y="245232"/>
                  </a:lnTo>
                  <a:lnTo>
                    <a:pt x="65000" y="245232"/>
                  </a:lnTo>
                  <a:lnTo>
                    <a:pt x="423349" y="26158"/>
                  </a:lnTo>
                  <a:lnTo>
                    <a:pt x="466130" y="26158"/>
                  </a:lnTo>
                  <a:lnTo>
                    <a:pt x="423349" y="0"/>
                  </a:lnTo>
                  <a:close/>
                </a:path>
                <a:path w="847090" h="802639">
                  <a:moveTo>
                    <a:pt x="466130" y="26158"/>
                  </a:moveTo>
                  <a:lnTo>
                    <a:pt x="423349" y="26158"/>
                  </a:lnTo>
                  <a:lnTo>
                    <a:pt x="781699" y="245232"/>
                  </a:lnTo>
                  <a:lnTo>
                    <a:pt x="824418" y="245232"/>
                  </a:lnTo>
                  <a:lnTo>
                    <a:pt x="466130" y="26158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" name="object 17"/>
            <p:cNvSpPr/>
            <p:nvPr/>
          </p:nvSpPr>
          <p:spPr>
            <a:xfrm>
              <a:off x="3673474" y="5270500"/>
              <a:ext cx="288290" cy="288290"/>
            </a:xfrm>
            <a:custGeom>
              <a:avLst/>
              <a:gdLst/>
              <a:ahLst/>
              <a:cxnLst/>
              <a:rect l="l" t="t" r="r" b="b"/>
              <a:pathLst>
                <a:path w="288289" h="288289">
                  <a:moveTo>
                    <a:pt x="0" y="0"/>
                  </a:moveTo>
                  <a:lnTo>
                    <a:pt x="0" y="288036"/>
                  </a:lnTo>
                  <a:lnTo>
                    <a:pt x="287909" y="14401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63A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" name="object 18"/>
            <p:cNvSpPr/>
            <p:nvPr/>
          </p:nvSpPr>
          <p:spPr>
            <a:xfrm>
              <a:off x="8396350" y="5270500"/>
              <a:ext cx="288290" cy="288290"/>
            </a:xfrm>
            <a:custGeom>
              <a:avLst/>
              <a:gdLst/>
              <a:ahLst/>
              <a:cxnLst/>
              <a:rect l="l" t="t" r="r" b="b"/>
              <a:pathLst>
                <a:path w="288290" h="288289">
                  <a:moveTo>
                    <a:pt x="287908" y="0"/>
                  </a:moveTo>
                  <a:lnTo>
                    <a:pt x="0" y="144018"/>
                  </a:lnTo>
                  <a:lnTo>
                    <a:pt x="287908" y="288036"/>
                  </a:lnTo>
                  <a:lnTo>
                    <a:pt x="287908" y="0"/>
                  </a:lnTo>
                  <a:close/>
                </a:path>
              </a:pathLst>
            </a:custGeom>
            <a:solidFill>
              <a:srgbClr val="9BBA5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9" name="object 19"/>
          <p:cNvSpPr txBox="1"/>
          <p:nvPr/>
        </p:nvSpPr>
        <p:spPr>
          <a:xfrm>
            <a:off x="233422" y="2205158"/>
            <a:ext cx="3200443" cy="2328843"/>
          </a:xfrm>
          <a:prstGeom prst="rect">
            <a:avLst/>
          </a:prstGeom>
        </p:spPr>
        <p:txBody>
          <a:bodyPr vert="horz" wrap="square" lIns="0" tIns="50800" rIns="0" bIns="0" rtlCol="0">
            <a:spAutoFit/>
          </a:bodyPr>
          <a:lstStyle/>
          <a:p>
            <a:pPr marL="485140">
              <a:lnSpc>
                <a:spcPct val="100000"/>
              </a:lnSpc>
              <a:spcBef>
                <a:spcPts val="400"/>
              </a:spcBef>
            </a:pPr>
            <a:r>
              <a:rPr lang="ru-RU" sz="1600" spc="-60" dirty="0">
                <a:solidFill>
                  <a:srgbClr val="4AACC5"/>
                </a:solidFill>
                <a:latin typeface="Arial Black"/>
                <a:cs typeface="Arial Black"/>
              </a:rPr>
              <a:t>Прозрачность процессов</a:t>
            </a:r>
          </a:p>
          <a:p>
            <a:pPr marL="485140">
              <a:lnSpc>
                <a:spcPct val="100000"/>
              </a:lnSpc>
              <a:spcBef>
                <a:spcPts val="400"/>
              </a:spcBef>
            </a:pPr>
            <a:r>
              <a:rPr lang="ru-RU" sz="1600" spc="-25" dirty="0">
                <a:latin typeface="Tahoma"/>
                <a:cs typeface="Tahoma"/>
              </a:rPr>
              <a:t>Прозрачность в</a:t>
            </a:r>
          </a:p>
          <a:p>
            <a:pPr marL="485140">
              <a:lnSpc>
                <a:spcPct val="100000"/>
              </a:lnSpc>
              <a:spcBef>
                <a:spcPts val="400"/>
              </a:spcBef>
            </a:pPr>
            <a:r>
              <a:rPr lang="ru-RU" sz="1600" spc="-25" dirty="0">
                <a:latin typeface="Tahoma"/>
                <a:cs typeface="Tahoma"/>
              </a:rPr>
              <a:t>сборе, обработке,</a:t>
            </a:r>
          </a:p>
          <a:p>
            <a:pPr marL="485140">
              <a:lnSpc>
                <a:spcPct val="100000"/>
              </a:lnSpc>
              <a:spcBef>
                <a:spcPts val="400"/>
              </a:spcBef>
            </a:pPr>
            <a:r>
              <a:rPr lang="ru-RU" sz="1600" spc="-25" dirty="0">
                <a:latin typeface="Tahoma"/>
                <a:cs typeface="Tahoma"/>
              </a:rPr>
              <a:t>распространении</a:t>
            </a:r>
          </a:p>
          <a:p>
            <a:pPr marL="485140">
              <a:lnSpc>
                <a:spcPct val="100000"/>
              </a:lnSpc>
              <a:spcBef>
                <a:spcPts val="400"/>
              </a:spcBef>
            </a:pPr>
            <a:r>
              <a:rPr lang="ru-RU" sz="1600" spc="-25" dirty="0">
                <a:latin typeface="Tahoma"/>
                <a:cs typeface="Tahoma"/>
              </a:rPr>
              <a:t>данных и</a:t>
            </a:r>
          </a:p>
          <a:p>
            <a:pPr marL="485140">
              <a:lnSpc>
                <a:spcPct val="100000"/>
              </a:lnSpc>
              <a:spcBef>
                <a:spcPts val="400"/>
              </a:spcBef>
            </a:pPr>
            <a:r>
              <a:rPr lang="ru-RU" sz="1600" spc="-25" dirty="0">
                <a:latin typeface="Tahoma"/>
                <a:cs typeface="Tahoma"/>
              </a:rPr>
              <a:t>используемых</a:t>
            </a:r>
          </a:p>
          <a:p>
            <a:pPr marL="485140">
              <a:lnSpc>
                <a:spcPct val="100000"/>
              </a:lnSpc>
              <a:spcBef>
                <a:spcPts val="400"/>
              </a:spcBef>
            </a:pPr>
            <a:r>
              <a:rPr lang="ru-RU" sz="1600" spc="-25" dirty="0">
                <a:latin typeface="Tahoma"/>
                <a:cs typeface="Tahoma"/>
              </a:rPr>
              <a:t>методах</a:t>
            </a:r>
            <a:endParaRPr sz="1600" dirty="0">
              <a:latin typeface="Tahoma"/>
              <a:cs typeface="Tahoma"/>
            </a:endParaRPr>
          </a:p>
        </p:txBody>
      </p:sp>
      <p:sp>
        <p:nvSpPr>
          <p:cNvPr id="20" name="object 20"/>
          <p:cNvSpPr/>
          <p:nvPr/>
        </p:nvSpPr>
        <p:spPr>
          <a:xfrm>
            <a:off x="2581148" y="2942844"/>
            <a:ext cx="288290" cy="288290"/>
          </a:xfrm>
          <a:custGeom>
            <a:avLst/>
            <a:gdLst/>
            <a:ahLst/>
            <a:cxnLst/>
            <a:rect l="l" t="t" r="r" b="b"/>
            <a:pathLst>
              <a:path w="288289" h="288289">
                <a:moveTo>
                  <a:pt x="0" y="0"/>
                </a:moveTo>
                <a:lnTo>
                  <a:pt x="0" y="288035"/>
                </a:lnTo>
                <a:lnTo>
                  <a:pt x="288035" y="144017"/>
                </a:lnTo>
                <a:lnTo>
                  <a:pt x="0" y="0"/>
                </a:lnTo>
                <a:close/>
              </a:path>
            </a:pathLst>
          </a:custGeom>
          <a:solidFill>
            <a:srgbClr val="4AACC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 txBox="1"/>
          <p:nvPr/>
        </p:nvSpPr>
        <p:spPr>
          <a:xfrm>
            <a:off x="-457200" y="5182615"/>
            <a:ext cx="4006317" cy="129458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99845" marR="13970" indent="-97790" algn="just">
              <a:lnSpc>
                <a:spcPct val="100000"/>
              </a:lnSpc>
              <a:spcBef>
                <a:spcPts val="95"/>
              </a:spcBef>
            </a:pPr>
            <a:r>
              <a:rPr lang="ru-RU" sz="1600" spc="-65" dirty="0">
                <a:solidFill>
                  <a:srgbClr val="8063A1"/>
                </a:solidFill>
                <a:latin typeface="Arial Black"/>
                <a:cs typeface="Arial Black"/>
              </a:rPr>
              <a:t>Вовлеченность и</a:t>
            </a:r>
          </a:p>
          <a:p>
            <a:pPr marL="1299845" marR="13970" indent="-97790" algn="just">
              <a:lnSpc>
                <a:spcPct val="100000"/>
              </a:lnSpc>
              <a:spcBef>
                <a:spcPts val="95"/>
              </a:spcBef>
            </a:pPr>
            <a:r>
              <a:rPr lang="ru-RU" sz="1600" spc="-65" dirty="0">
                <a:solidFill>
                  <a:srgbClr val="8063A1"/>
                </a:solidFill>
                <a:latin typeface="Arial Black"/>
                <a:cs typeface="Arial Black"/>
              </a:rPr>
              <a:t>Коммуникация</a:t>
            </a:r>
          </a:p>
          <a:p>
            <a:pPr marL="1299845" marR="13970" indent="-97790" algn="just">
              <a:lnSpc>
                <a:spcPct val="100000"/>
              </a:lnSpc>
              <a:spcBef>
                <a:spcPts val="95"/>
              </a:spcBef>
            </a:pPr>
            <a:r>
              <a:rPr lang="ru-RU" sz="1600" dirty="0">
                <a:latin typeface="Tahoma"/>
                <a:cs typeface="Tahoma"/>
              </a:rPr>
              <a:t>Активное взаимодействие с</a:t>
            </a:r>
          </a:p>
          <a:p>
            <a:pPr marL="1299845" marR="13970" indent="-97790" algn="just">
              <a:lnSpc>
                <a:spcPct val="100000"/>
              </a:lnSpc>
              <a:spcBef>
                <a:spcPts val="95"/>
              </a:spcBef>
            </a:pPr>
            <a:r>
              <a:rPr lang="ru-RU" sz="1600" dirty="0">
                <a:latin typeface="Tahoma"/>
                <a:cs typeface="Tahoma"/>
              </a:rPr>
              <a:t>пользователями и</a:t>
            </a:r>
          </a:p>
          <a:p>
            <a:pPr marL="1299845" marR="13970" indent="-97790" algn="just">
              <a:lnSpc>
                <a:spcPct val="100000"/>
              </a:lnSpc>
              <a:spcBef>
                <a:spcPts val="95"/>
              </a:spcBef>
            </a:pPr>
            <a:r>
              <a:rPr lang="ru-RU" sz="1600" dirty="0">
                <a:latin typeface="Tahoma"/>
                <a:cs typeface="Tahoma"/>
              </a:rPr>
              <a:t>производителями данных</a:t>
            </a:r>
            <a:endParaRPr sz="1600" dirty="0">
              <a:latin typeface="Tahoma"/>
              <a:cs typeface="Tahoma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9610852" y="2870073"/>
            <a:ext cx="2369692" cy="18255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245745">
              <a:lnSpc>
                <a:spcPct val="100000"/>
              </a:lnSpc>
              <a:spcBef>
                <a:spcPts val="95"/>
              </a:spcBef>
            </a:pPr>
            <a:r>
              <a:rPr lang="ru-RU" sz="1400" spc="-80" dirty="0">
                <a:solidFill>
                  <a:srgbClr val="C0504D"/>
                </a:solidFill>
                <a:latin typeface="Arial Black"/>
                <a:cs typeface="Arial Black"/>
              </a:rPr>
              <a:t>Конфиденциальность</a:t>
            </a:r>
          </a:p>
          <a:p>
            <a:pPr marL="12700" marR="245745">
              <a:lnSpc>
                <a:spcPct val="100000"/>
              </a:lnSpc>
              <a:spcBef>
                <a:spcPts val="95"/>
              </a:spcBef>
            </a:pPr>
            <a:r>
              <a:rPr lang="ru-RU" sz="1400" spc="-80" dirty="0">
                <a:solidFill>
                  <a:srgbClr val="C0504D"/>
                </a:solidFill>
                <a:latin typeface="Arial Black"/>
                <a:cs typeface="Arial Black"/>
              </a:rPr>
              <a:t>и защита данных</a:t>
            </a:r>
          </a:p>
          <a:p>
            <a:pPr marL="12700" marR="245745">
              <a:lnSpc>
                <a:spcPct val="100000"/>
              </a:lnSpc>
              <a:spcBef>
                <a:spcPts val="95"/>
              </a:spcBef>
            </a:pPr>
            <a:r>
              <a:rPr lang="ru-RU" sz="1400" dirty="0">
                <a:latin typeface="Tahoma"/>
                <a:cs typeface="Tahoma"/>
              </a:rPr>
              <a:t>Надёжные механизмы</a:t>
            </a:r>
          </a:p>
          <a:p>
            <a:pPr marL="12700" marR="245745">
              <a:lnSpc>
                <a:spcPct val="100000"/>
              </a:lnSpc>
              <a:spcBef>
                <a:spcPts val="95"/>
              </a:spcBef>
            </a:pPr>
            <a:r>
              <a:rPr lang="ru-RU" sz="1400" dirty="0">
                <a:latin typeface="Tahoma"/>
                <a:cs typeface="Tahoma"/>
              </a:rPr>
              <a:t>защиты персональных</a:t>
            </a:r>
          </a:p>
          <a:p>
            <a:pPr marL="12700" marR="245745">
              <a:lnSpc>
                <a:spcPct val="100000"/>
              </a:lnSpc>
              <a:spcBef>
                <a:spcPts val="95"/>
              </a:spcBef>
            </a:pPr>
            <a:r>
              <a:rPr lang="ru-RU" sz="1400" dirty="0">
                <a:latin typeface="Tahoma"/>
                <a:cs typeface="Tahoma"/>
              </a:rPr>
              <a:t>данных и этичное</a:t>
            </a:r>
          </a:p>
          <a:p>
            <a:pPr marL="12700" marR="245745">
              <a:lnSpc>
                <a:spcPct val="100000"/>
              </a:lnSpc>
              <a:spcBef>
                <a:spcPts val="95"/>
              </a:spcBef>
            </a:pPr>
            <a:r>
              <a:rPr lang="ru-RU" sz="1400" dirty="0">
                <a:latin typeface="Tahoma"/>
                <a:cs typeface="Tahoma"/>
              </a:rPr>
              <a:t>использование данных</a:t>
            </a:r>
          </a:p>
          <a:p>
            <a:pPr marL="12700" marR="245745">
              <a:lnSpc>
                <a:spcPct val="100000"/>
              </a:lnSpc>
              <a:spcBef>
                <a:spcPts val="95"/>
              </a:spcBef>
            </a:pPr>
            <a:r>
              <a:rPr lang="ru-RU" sz="1400" dirty="0">
                <a:latin typeface="Tahoma"/>
                <a:cs typeface="Tahoma"/>
              </a:rPr>
              <a:t>- ключ к сохранению</a:t>
            </a:r>
          </a:p>
          <a:p>
            <a:pPr marL="12700" marR="245745">
              <a:lnSpc>
                <a:spcPct val="100000"/>
              </a:lnSpc>
              <a:spcBef>
                <a:spcPts val="95"/>
              </a:spcBef>
            </a:pPr>
            <a:r>
              <a:rPr lang="ru-RU" sz="1400" dirty="0">
                <a:latin typeface="Tahoma"/>
                <a:cs typeface="Tahoma"/>
              </a:rPr>
              <a:t>доверия общества.</a:t>
            </a:r>
            <a:endParaRPr sz="1400" dirty="0">
              <a:latin typeface="Tahoma"/>
              <a:cs typeface="Tahoma"/>
            </a:endParaRPr>
          </a:p>
        </p:txBody>
      </p:sp>
      <p:sp>
        <p:nvSpPr>
          <p:cNvPr id="23" name="object 23"/>
          <p:cNvSpPr/>
          <p:nvPr/>
        </p:nvSpPr>
        <p:spPr>
          <a:xfrm>
            <a:off x="9308845" y="2933064"/>
            <a:ext cx="288290" cy="288290"/>
          </a:xfrm>
          <a:custGeom>
            <a:avLst/>
            <a:gdLst/>
            <a:ahLst/>
            <a:cxnLst/>
            <a:rect l="l" t="t" r="r" b="b"/>
            <a:pathLst>
              <a:path w="288290" h="288289">
                <a:moveTo>
                  <a:pt x="288035" y="0"/>
                </a:moveTo>
                <a:lnTo>
                  <a:pt x="0" y="143890"/>
                </a:lnTo>
                <a:lnTo>
                  <a:pt x="288035" y="287909"/>
                </a:lnTo>
                <a:lnTo>
                  <a:pt x="288035" y="0"/>
                </a:lnTo>
                <a:close/>
              </a:path>
            </a:pathLst>
          </a:custGeom>
          <a:solidFill>
            <a:srgbClr val="C0504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 txBox="1"/>
          <p:nvPr/>
        </p:nvSpPr>
        <p:spPr>
          <a:xfrm>
            <a:off x="8854490" y="5264076"/>
            <a:ext cx="3471267" cy="1521955"/>
          </a:xfrm>
          <a:prstGeom prst="rect">
            <a:avLst/>
          </a:prstGeom>
        </p:spPr>
        <p:txBody>
          <a:bodyPr vert="horz" wrap="square" lIns="0" tIns="27305" rIns="0" bIns="0" rtlCol="0">
            <a:spAutoFit/>
          </a:bodyPr>
          <a:lstStyle/>
          <a:p>
            <a:pPr marL="12700" marR="5080">
              <a:lnSpc>
                <a:spcPct val="93800"/>
              </a:lnSpc>
              <a:spcBef>
                <a:spcPts val="215"/>
              </a:spcBef>
            </a:pPr>
            <a:r>
              <a:rPr lang="ru-RU" sz="1400" spc="-65" dirty="0">
                <a:solidFill>
                  <a:srgbClr val="9BBA58"/>
                </a:solidFill>
                <a:latin typeface="Arial Black"/>
                <a:cs typeface="Arial Black"/>
              </a:rPr>
              <a:t>Качество и надёжность,</a:t>
            </a:r>
          </a:p>
          <a:p>
            <a:pPr marL="12700" marR="5080">
              <a:lnSpc>
                <a:spcPct val="93800"/>
              </a:lnSpc>
              <a:spcBef>
                <a:spcPts val="215"/>
              </a:spcBef>
            </a:pPr>
            <a:r>
              <a:rPr lang="ru-RU" sz="1400" spc="-65" dirty="0">
                <a:solidFill>
                  <a:srgbClr val="9BBA58"/>
                </a:solidFill>
                <a:latin typeface="Arial Black"/>
                <a:cs typeface="Arial Black"/>
              </a:rPr>
              <a:t>международные стандарты</a:t>
            </a:r>
          </a:p>
          <a:p>
            <a:pPr marL="12700" marR="5080">
              <a:lnSpc>
                <a:spcPct val="93800"/>
              </a:lnSpc>
              <a:spcBef>
                <a:spcPts val="215"/>
              </a:spcBef>
            </a:pPr>
            <a:r>
              <a:rPr lang="ru-RU" sz="1400" spc="-10" dirty="0">
                <a:latin typeface="Tahoma"/>
                <a:cs typeface="Tahoma"/>
              </a:rPr>
              <a:t>Последовательность и достоверность</a:t>
            </a:r>
          </a:p>
          <a:p>
            <a:pPr marL="12700" marR="5080">
              <a:lnSpc>
                <a:spcPct val="93800"/>
              </a:lnSpc>
              <a:spcBef>
                <a:spcPts val="215"/>
              </a:spcBef>
            </a:pPr>
            <a:r>
              <a:rPr lang="ru-RU" sz="1400" spc="-10" dirty="0">
                <a:latin typeface="Tahoma"/>
                <a:cs typeface="Tahoma"/>
              </a:rPr>
              <a:t>данных обеспечиваются постоянным контролем качества, например, с использованием Национальной рамки обеспечения качества (NQAF).</a:t>
            </a:r>
            <a:endParaRPr sz="1400" dirty="0">
              <a:latin typeface="Tahoma"/>
              <a:cs typeface="Tahoma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7484744" y="1065333"/>
            <a:ext cx="4707256" cy="1236877"/>
          </a:xfrm>
          <a:prstGeom prst="rect">
            <a:avLst/>
          </a:prstGeom>
        </p:spPr>
        <p:txBody>
          <a:bodyPr vert="horz" wrap="square" lIns="0" tIns="8191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645"/>
              </a:spcBef>
            </a:pPr>
            <a:r>
              <a:rPr lang="ru-RU" sz="1400" spc="-85" dirty="0">
                <a:solidFill>
                  <a:srgbClr val="1F487C"/>
                </a:solidFill>
                <a:latin typeface="Arial Black"/>
                <a:cs typeface="Arial Black"/>
              </a:rPr>
              <a:t>Профессиональная независимость</a:t>
            </a:r>
          </a:p>
          <a:p>
            <a:pPr marL="12700">
              <a:lnSpc>
                <a:spcPct val="100000"/>
              </a:lnSpc>
              <a:spcBef>
                <a:spcPts val="645"/>
              </a:spcBef>
            </a:pPr>
            <a:r>
              <a:rPr lang="ru-RU" sz="1400" dirty="0">
                <a:latin typeface="Tahoma"/>
                <a:cs typeface="Tahoma"/>
              </a:rPr>
              <a:t>Независимость от политического и внешнего влияния. Деятельность основана на профессиональных стандартах, научных принципах и профессиональной этике.</a:t>
            </a:r>
            <a:endParaRPr sz="1400" dirty="0">
              <a:latin typeface="Tahoma"/>
              <a:cs typeface="Tahoma"/>
            </a:endParaRPr>
          </a:p>
        </p:txBody>
      </p:sp>
      <p:sp>
        <p:nvSpPr>
          <p:cNvPr id="26" name="object 26"/>
          <p:cNvSpPr/>
          <p:nvPr/>
        </p:nvSpPr>
        <p:spPr>
          <a:xfrm>
            <a:off x="7062978" y="1198880"/>
            <a:ext cx="288290" cy="288290"/>
          </a:xfrm>
          <a:custGeom>
            <a:avLst/>
            <a:gdLst/>
            <a:ahLst/>
            <a:cxnLst/>
            <a:rect l="l" t="t" r="r" b="b"/>
            <a:pathLst>
              <a:path w="288290" h="288290">
                <a:moveTo>
                  <a:pt x="287908" y="0"/>
                </a:moveTo>
                <a:lnTo>
                  <a:pt x="0" y="144018"/>
                </a:lnTo>
                <a:lnTo>
                  <a:pt x="287908" y="288036"/>
                </a:lnTo>
                <a:lnTo>
                  <a:pt x="287908" y="0"/>
                </a:lnTo>
                <a:close/>
              </a:path>
            </a:pathLst>
          </a:custGeom>
          <a:solidFill>
            <a:srgbClr val="1F487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7"/>
          <p:cNvSpPr txBox="1"/>
          <p:nvPr/>
        </p:nvSpPr>
        <p:spPr>
          <a:xfrm>
            <a:off x="5053019" y="3047210"/>
            <a:ext cx="2294255" cy="152862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18770" marR="5080" indent="-306705" algn="ctr">
              <a:lnSpc>
                <a:spcPct val="100000"/>
              </a:lnSpc>
              <a:spcBef>
                <a:spcPts val="100"/>
              </a:spcBef>
            </a:pPr>
            <a:r>
              <a:rPr lang="ru-RU" sz="2400" b="1" dirty="0">
                <a:latin typeface="Roboto"/>
                <a:cs typeface="Roboto"/>
              </a:rPr>
              <a:t>Формируем</a:t>
            </a:r>
          </a:p>
          <a:p>
            <a:pPr marL="318770" marR="5080" indent="-306705" algn="ctr">
              <a:lnSpc>
                <a:spcPct val="100000"/>
              </a:lnSpc>
              <a:spcBef>
                <a:spcPts val="100"/>
              </a:spcBef>
            </a:pPr>
            <a:r>
              <a:rPr lang="ru-RU" sz="2400" b="1" dirty="0">
                <a:latin typeface="Roboto"/>
                <a:cs typeface="Roboto"/>
              </a:rPr>
              <a:t>доверие к</a:t>
            </a:r>
          </a:p>
          <a:p>
            <a:pPr marL="318770" marR="5080" indent="-306705" algn="ctr">
              <a:lnSpc>
                <a:spcPct val="100000"/>
              </a:lnSpc>
              <a:spcBef>
                <a:spcPts val="100"/>
              </a:spcBef>
            </a:pPr>
            <a:r>
              <a:rPr lang="ru-RU" sz="2400" b="1" dirty="0">
                <a:latin typeface="Roboto"/>
                <a:cs typeface="Roboto"/>
              </a:rPr>
              <a:t>официальной</a:t>
            </a:r>
          </a:p>
          <a:p>
            <a:pPr marL="318770" marR="5080" indent="-306705" algn="ctr">
              <a:lnSpc>
                <a:spcPct val="100000"/>
              </a:lnSpc>
              <a:spcBef>
                <a:spcPts val="100"/>
              </a:spcBef>
            </a:pPr>
            <a:r>
              <a:rPr lang="ru-RU" sz="2400" b="1" dirty="0">
                <a:latin typeface="Roboto"/>
                <a:cs typeface="Roboto"/>
              </a:rPr>
              <a:t>статистике</a:t>
            </a:r>
            <a:endParaRPr sz="2400" dirty="0">
              <a:latin typeface="Roboto"/>
              <a:cs typeface="Roboto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ctrTitle"/>
          </p:nvPr>
        </p:nvSpPr>
        <p:spPr>
          <a:xfrm>
            <a:off x="1039481" y="190963"/>
            <a:ext cx="10711180" cy="44371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3335">
              <a:lnSpc>
                <a:spcPct val="100000"/>
              </a:lnSpc>
              <a:spcBef>
                <a:spcPts val="100"/>
              </a:spcBef>
            </a:pPr>
            <a:r>
              <a:rPr lang="ru-RU" dirty="0"/>
              <a:t>Поддержка инклюзивным и надёжным управлением данных</a:t>
            </a:r>
            <a:endParaRPr dirty="0"/>
          </a:p>
        </p:txBody>
      </p:sp>
      <p:sp>
        <p:nvSpPr>
          <p:cNvPr id="3" name="object 3"/>
          <p:cNvSpPr txBox="1"/>
          <p:nvPr/>
        </p:nvSpPr>
        <p:spPr>
          <a:xfrm>
            <a:off x="629271" y="993955"/>
            <a:ext cx="11085830" cy="121315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645160" marR="5080" indent="-633095" algn="l">
              <a:lnSpc>
                <a:spcPct val="150000"/>
              </a:lnSpc>
              <a:spcBef>
                <a:spcPts val="100"/>
              </a:spcBef>
            </a:pPr>
            <a:r>
              <a:rPr lang="ru-RU" sz="1800" spc="-10" dirty="0">
                <a:solidFill>
                  <a:srgbClr val="244060"/>
                </a:solidFill>
                <a:latin typeface="Roboto"/>
                <a:cs typeface="Roboto"/>
              </a:rPr>
              <a:t>Управление данными определяется как осуществление полномочий и контроля в отношении управления и трансформации данных с целью повышения ценности данных как актива и снижения рисков, связанных с их использованием. </a:t>
            </a:r>
            <a:endParaRPr sz="1800" dirty="0">
              <a:latin typeface="Roboto"/>
              <a:cs typeface="Roboto"/>
            </a:endParaRPr>
          </a:p>
        </p:txBody>
      </p:sp>
      <p:pic>
        <p:nvPicPr>
          <p:cNvPr id="4" name="object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457509" y="2201597"/>
            <a:ext cx="8986784" cy="4326993"/>
          </a:xfrm>
          <a:prstGeom prst="rect">
            <a:avLst/>
          </a:prstGeom>
        </p:spPr>
      </p:pic>
      <p:pic>
        <p:nvPicPr>
          <p:cNvPr id="5" name="object 5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1278107" y="5943367"/>
            <a:ext cx="873988" cy="877163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94C6ECFA-9915-4400-8E8D-793ECE31641C}"/>
              </a:ext>
            </a:extLst>
          </p:cNvPr>
          <p:cNvSpPr txBox="1"/>
          <p:nvPr/>
        </p:nvSpPr>
        <p:spPr>
          <a:xfrm>
            <a:off x="3467100" y="2366334"/>
            <a:ext cx="5257800" cy="400110"/>
          </a:xfrm>
          <a:prstGeom prst="rect">
            <a:avLst/>
          </a:prstGeom>
          <a:solidFill>
            <a:srgbClr val="203864"/>
          </a:solidFill>
        </p:spPr>
        <p:txBody>
          <a:bodyPr wrap="square" rtlCol="0">
            <a:spAutoFit/>
          </a:bodyPr>
          <a:lstStyle/>
          <a:p>
            <a:r>
              <a:rPr lang="ru-RU" sz="2000" b="1" spc="-10" dirty="0">
                <a:solidFill>
                  <a:schemeClr val="bg1"/>
                </a:solidFill>
                <a:latin typeface="Roboto"/>
                <a:cs typeface="Roboto"/>
              </a:rPr>
              <a:t> РАМКИ УПРАВЛЕНИЯ ДАННЫМИ</a:t>
            </a:r>
            <a:endParaRPr lang="ru-RU" sz="2000" b="1" dirty="0">
              <a:solidFill>
                <a:schemeClr val="bg1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4244165-82DB-4FE8-B78B-DF15F735CB75}"/>
              </a:ext>
            </a:extLst>
          </p:cNvPr>
          <p:cNvSpPr txBox="1"/>
          <p:nvPr/>
        </p:nvSpPr>
        <p:spPr>
          <a:xfrm>
            <a:off x="1748273" y="3014246"/>
            <a:ext cx="1071127" cy="338554"/>
          </a:xfrm>
          <a:prstGeom prst="rect">
            <a:avLst/>
          </a:prstGeom>
          <a:solidFill>
            <a:srgbClr val="66CBFF"/>
          </a:solidFill>
        </p:spPr>
        <p:txBody>
          <a:bodyPr wrap="none" rtlCol="0">
            <a:spAutoFit/>
          </a:bodyPr>
          <a:lstStyle/>
          <a:p>
            <a:r>
              <a:rPr lang="ru-RU" sz="1600" dirty="0">
                <a:solidFill>
                  <a:schemeClr val="bg1"/>
                </a:solidFill>
              </a:rPr>
              <a:t>СТОЛП 1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F21E824-4629-4D19-91D8-E6D0812816A1}"/>
              </a:ext>
            </a:extLst>
          </p:cNvPr>
          <p:cNvSpPr txBox="1"/>
          <p:nvPr/>
        </p:nvSpPr>
        <p:spPr>
          <a:xfrm>
            <a:off x="3645822" y="3014246"/>
            <a:ext cx="1071127" cy="338554"/>
          </a:xfrm>
          <a:prstGeom prst="rect">
            <a:avLst/>
          </a:prstGeom>
          <a:solidFill>
            <a:srgbClr val="3399FE"/>
          </a:solidFill>
        </p:spPr>
        <p:txBody>
          <a:bodyPr wrap="none" rtlCol="0">
            <a:spAutoFit/>
          </a:bodyPr>
          <a:lstStyle/>
          <a:p>
            <a:r>
              <a:rPr lang="ru-RU" sz="1600" dirty="0">
                <a:solidFill>
                  <a:schemeClr val="bg1"/>
                </a:solidFill>
              </a:rPr>
              <a:t>СТОЛП 2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8AB67D7-F4D9-49D4-8507-7016E55CE587}"/>
              </a:ext>
            </a:extLst>
          </p:cNvPr>
          <p:cNvSpPr txBox="1"/>
          <p:nvPr/>
        </p:nvSpPr>
        <p:spPr>
          <a:xfrm>
            <a:off x="5486151" y="3014246"/>
            <a:ext cx="1071127" cy="338554"/>
          </a:xfrm>
          <a:prstGeom prst="rect">
            <a:avLst/>
          </a:prstGeom>
          <a:solidFill>
            <a:srgbClr val="0066CB"/>
          </a:solidFill>
        </p:spPr>
        <p:txBody>
          <a:bodyPr wrap="none" rtlCol="0">
            <a:spAutoFit/>
          </a:bodyPr>
          <a:lstStyle/>
          <a:p>
            <a:r>
              <a:rPr lang="ru-RU" sz="1600" dirty="0">
                <a:solidFill>
                  <a:schemeClr val="bg1"/>
                </a:solidFill>
              </a:rPr>
              <a:t>СТОЛП 3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B8A618B-023F-40B4-8F36-AAEA1504FFD9}"/>
              </a:ext>
            </a:extLst>
          </p:cNvPr>
          <p:cNvSpPr txBox="1"/>
          <p:nvPr/>
        </p:nvSpPr>
        <p:spPr>
          <a:xfrm>
            <a:off x="7239000" y="2997369"/>
            <a:ext cx="1071127" cy="338554"/>
          </a:xfrm>
          <a:prstGeom prst="rect">
            <a:avLst/>
          </a:prstGeom>
          <a:solidFill>
            <a:srgbClr val="336799"/>
          </a:solidFill>
        </p:spPr>
        <p:txBody>
          <a:bodyPr wrap="none" rtlCol="0">
            <a:spAutoFit/>
          </a:bodyPr>
          <a:lstStyle/>
          <a:p>
            <a:r>
              <a:rPr lang="ru-RU" sz="1600" dirty="0">
                <a:solidFill>
                  <a:schemeClr val="bg1"/>
                </a:solidFill>
              </a:rPr>
              <a:t>СТОЛП 4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EB6758F-1B4E-40DF-9288-DC4C58BC9847}"/>
              </a:ext>
            </a:extLst>
          </p:cNvPr>
          <p:cNvSpPr txBox="1"/>
          <p:nvPr/>
        </p:nvSpPr>
        <p:spPr>
          <a:xfrm>
            <a:off x="9079329" y="2997369"/>
            <a:ext cx="1071127" cy="338554"/>
          </a:xfrm>
          <a:prstGeom prst="rect">
            <a:avLst/>
          </a:prstGeom>
          <a:solidFill>
            <a:srgbClr val="003399"/>
          </a:solidFill>
        </p:spPr>
        <p:txBody>
          <a:bodyPr wrap="none" rtlCol="0">
            <a:spAutoFit/>
          </a:bodyPr>
          <a:lstStyle/>
          <a:p>
            <a:r>
              <a:rPr lang="ru-RU" sz="1600" dirty="0">
                <a:solidFill>
                  <a:schemeClr val="bg1"/>
                </a:solidFill>
              </a:rPr>
              <a:t>СТОЛП 5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019D794-F2EA-4A8D-A98F-50EEE6122EA3}"/>
              </a:ext>
            </a:extLst>
          </p:cNvPr>
          <p:cNvSpPr txBox="1"/>
          <p:nvPr/>
        </p:nvSpPr>
        <p:spPr>
          <a:xfrm>
            <a:off x="1668949" y="4688352"/>
            <a:ext cx="1302851" cy="738664"/>
          </a:xfrm>
          <a:prstGeom prst="rect">
            <a:avLst/>
          </a:prstGeom>
          <a:solidFill>
            <a:srgbClr val="66CBFF"/>
          </a:solidFill>
        </p:spPr>
        <p:txBody>
          <a:bodyPr wrap="square">
            <a:spAutoFit/>
          </a:bodyPr>
          <a:lstStyle/>
          <a:p>
            <a:pPr algn="ctr"/>
            <a:r>
              <a:rPr lang="ru-RU" sz="1400" dirty="0">
                <a:solidFill>
                  <a:schemeClr val="bg1"/>
                </a:solidFill>
                <a:effectLst/>
              </a:rPr>
              <a:t>Видение и политические намерения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04CD201-A1D4-4582-AB4A-0572F68E5277}"/>
              </a:ext>
            </a:extLst>
          </p:cNvPr>
          <p:cNvSpPr txBox="1"/>
          <p:nvPr/>
        </p:nvSpPr>
        <p:spPr>
          <a:xfrm>
            <a:off x="3352800" y="4718670"/>
            <a:ext cx="1538902" cy="1169551"/>
          </a:xfrm>
          <a:prstGeom prst="rect">
            <a:avLst/>
          </a:prstGeom>
          <a:solidFill>
            <a:srgbClr val="66CBFF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1400" dirty="0">
                <a:solidFill>
                  <a:schemeClr val="bg1"/>
                </a:solidFill>
                <a:effectLst/>
              </a:rPr>
              <a:t>Управление данными, политики, правила и институты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3D41D65B-442F-416C-A021-FCDEACEE8B57}"/>
              </a:ext>
            </a:extLst>
          </p:cNvPr>
          <p:cNvSpPr txBox="1"/>
          <p:nvPr/>
        </p:nvSpPr>
        <p:spPr>
          <a:xfrm>
            <a:off x="5181600" y="4738109"/>
            <a:ext cx="1538902" cy="954107"/>
          </a:xfrm>
          <a:prstGeom prst="rect">
            <a:avLst/>
          </a:prstGeom>
          <a:solidFill>
            <a:srgbClr val="0066CB"/>
          </a:solidFill>
        </p:spPr>
        <p:txBody>
          <a:bodyPr wrap="square">
            <a:spAutoFit/>
          </a:bodyPr>
          <a:lstStyle/>
          <a:p>
            <a:pPr algn="ctr"/>
            <a:r>
              <a:rPr lang="ru-RU" sz="1400" dirty="0">
                <a:solidFill>
                  <a:schemeClr val="bg1"/>
                </a:solidFill>
                <a:effectLst/>
              </a:rPr>
              <a:t>Хранители данных и стюарды данных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D94CB15-A4E2-4ACA-8390-F46D28259B7D}"/>
              </a:ext>
            </a:extLst>
          </p:cNvPr>
          <p:cNvSpPr txBox="1"/>
          <p:nvPr/>
        </p:nvSpPr>
        <p:spPr>
          <a:xfrm>
            <a:off x="7005112" y="4738109"/>
            <a:ext cx="1538902" cy="1169551"/>
          </a:xfrm>
          <a:prstGeom prst="rect">
            <a:avLst/>
          </a:prstGeom>
          <a:solidFill>
            <a:srgbClr val="336799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1400" dirty="0">
                <a:solidFill>
                  <a:schemeClr val="bg1"/>
                </a:solidFill>
                <a:effectLst/>
              </a:rPr>
              <a:t>Обмен данными, доступность и интеграция данных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8E6ADBD-3894-4B98-9F35-8386A069E161}"/>
              </a:ext>
            </a:extLst>
          </p:cNvPr>
          <p:cNvSpPr txBox="1"/>
          <p:nvPr/>
        </p:nvSpPr>
        <p:spPr>
          <a:xfrm>
            <a:off x="8780852" y="4845830"/>
            <a:ext cx="1538903" cy="738664"/>
          </a:xfrm>
          <a:prstGeom prst="rect">
            <a:avLst/>
          </a:prstGeom>
          <a:solidFill>
            <a:srgbClr val="003399"/>
          </a:solidFill>
        </p:spPr>
        <p:txBody>
          <a:bodyPr wrap="square">
            <a:spAutoFit/>
          </a:bodyPr>
          <a:lstStyle/>
          <a:p>
            <a:pPr algn="ctr"/>
            <a:r>
              <a:rPr lang="ru-RU" sz="1400" dirty="0">
                <a:solidFill>
                  <a:schemeClr val="bg1"/>
                </a:solidFill>
                <a:effectLst/>
              </a:rPr>
              <a:t>Обмен данными, риски и их смягчение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12192000" cy="788035"/>
          </a:xfrm>
          <a:custGeom>
            <a:avLst/>
            <a:gdLst/>
            <a:ahLst/>
            <a:cxnLst/>
            <a:rect l="l" t="t" r="r" b="b"/>
            <a:pathLst>
              <a:path w="12192000" h="788035">
                <a:moveTo>
                  <a:pt x="12192000" y="0"/>
                </a:moveTo>
                <a:lnTo>
                  <a:pt x="0" y="0"/>
                </a:lnTo>
                <a:lnTo>
                  <a:pt x="0" y="787908"/>
                </a:lnTo>
                <a:lnTo>
                  <a:pt x="12192000" y="787908"/>
                </a:lnTo>
                <a:lnTo>
                  <a:pt x="12192000" y="0"/>
                </a:lnTo>
                <a:close/>
              </a:path>
            </a:pathLst>
          </a:custGeom>
          <a:solidFill>
            <a:srgbClr val="0068B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3638169" y="6760458"/>
            <a:ext cx="244475" cy="97790"/>
          </a:xfrm>
          <a:custGeom>
            <a:avLst/>
            <a:gdLst/>
            <a:ahLst/>
            <a:cxnLst/>
            <a:rect l="l" t="t" r="r" b="b"/>
            <a:pathLst>
              <a:path w="244475" h="97790">
                <a:moveTo>
                  <a:pt x="243916" y="0"/>
                </a:moveTo>
                <a:lnTo>
                  <a:pt x="0" y="0"/>
                </a:lnTo>
                <a:lnTo>
                  <a:pt x="0" y="97537"/>
                </a:lnTo>
                <a:lnTo>
                  <a:pt x="243916" y="97537"/>
                </a:lnTo>
                <a:lnTo>
                  <a:pt x="243916" y="0"/>
                </a:lnTo>
                <a:close/>
              </a:path>
            </a:pathLst>
          </a:custGeom>
          <a:solidFill>
            <a:srgbClr val="BB873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930478" y="6760455"/>
            <a:ext cx="244475" cy="97790"/>
          </a:xfrm>
          <a:custGeom>
            <a:avLst/>
            <a:gdLst/>
            <a:ahLst/>
            <a:cxnLst/>
            <a:rect l="l" t="t" r="r" b="b"/>
            <a:pathLst>
              <a:path w="244475" h="97790">
                <a:moveTo>
                  <a:pt x="243903" y="0"/>
                </a:moveTo>
                <a:lnTo>
                  <a:pt x="0" y="0"/>
                </a:lnTo>
                <a:lnTo>
                  <a:pt x="0" y="97539"/>
                </a:lnTo>
                <a:lnTo>
                  <a:pt x="243903" y="97539"/>
                </a:lnTo>
                <a:lnTo>
                  <a:pt x="243903" y="0"/>
                </a:lnTo>
                <a:close/>
              </a:path>
            </a:pathLst>
          </a:custGeom>
          <a:solidFill>
            <a:srgbClr val="DBA24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2554858" y="6760457"/>
            <a:ext cx="244475" cy="97790"/>
          </a:xfrm>
          <a:custGeom>
            <a:avLst/>
            <a:gdLst/>
            <a:ahLst/>
            <a:cxnLst/>
            <a:rect l="l" t="t" r="r" b="b"/>
            <a:pathLst>
              <a:path w="244475" h="97790">
                <a:moveTo>
                  <a:pt x="243916" y="0"/>
                </a:moveTo>
                <a:lnTo>
                  <a:pt x="0" y="0"/>
                </a:lnTo>
                <a:lnTo>
                  <a:pt x="0" y="97538"/>
                </a:lnTo>
                <a:lnTo>
                  <a:pt x="243916" y="97538"/>
                </a:lnTo>
                <a:lnTo>
                  <a:pt x="243916" y="0"/>
                </a:lnTo>
                <a:close/>
              </a:path>
            </a:pathLst>
          </a:custGeom>
          <a:solidFill>
            <a:srgbClr val="9F1D4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1742694" y="6760457"/>
            <a:ext cx="244475" cy="97790"/>
          </a:xfrm>
          <a:custGeom>
            <a:avLst/>
            <a:gdLst/>
            <a:ahLst/>
            <a:cxnLst/>
            <a:rect l="l" t="t" r="r" b="b"/>
            <a:pathLst>
              <a:path w="244475" h="97790">
                <a:moveTo>
                  <a:pt x="243916" y="0"/>
                </a:moveTo>
                <a:lnTo>
                  <a:pt x="0" y="0"/>
                </a:lnTo>
                <a:lnTo>
                  <a:pt x="0" y="97538"/>
                </a:lnTo>
                <a:lnTo>
                  <a:pt x="243916" y="97538"/>
                </a:lnTo>
                <a:lnTo>
                  <a:pt x="243916" y="0"/>
                </a:lnTo>
                <a:close/>
              </a:path>
            </a:pathLst>
          </a:custGeom>
          <a:solidFill>
            <a:srgbClr val="F93B2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4721478" y="6760461"/>
            <a:ext cx="244475" cy="97790"/>
          </a:xfrm>
          <a:custGeom>
            <a:avLst/>
            <a:gdLst/>
            <a:ahLst/>
            <a:cxnLst/>
            <a:rect l="l" t="t" r="r" b="b"/>
            <a:pathLst>
              <a:path w="244475" h="97790">
                <a:moveTo>
                  <a:pt x="243916" y="0"/>
                </a:moveTo>
                <a:lnTo>
                  <a:pt x="0" y="0"/>
                </a:lnTo>
                <a:lnTo>
                  <a:pt x="0" y="97534"/>
                </a:lnTo>
                <a:lnTo>
                  <a:pt x="243916" y="97534"/>
                </a:lnTo>
                <a:lnTo>
                  <a:pt x="243916" y="0"/>
                </a:lnTo>
                <a:close/>
              </a:path>
            </a:pathLst>
          </a:custGeom>
          <a:solidFill>
            <a:srgbClr val="0D6A9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1472057" y="6760457"/>
            <a:ext cx="244475" cy="97790"/>
          </a:xfrm>
          <a:custGeom>
            <a:avLst/>
            <a:gdLst/>
            <a:ahLst/>
            <a:cxnLst/>
            <a:rect l="l" t="t" r="r" b="b"/>
            <a:pathLst>
              <a:path w="244475" h="97790">
                <a:moveTo>
                  <a:pt x="243916" y="0"/>
                </a:moveTo>
                <a:lnTo>
                  <a:pt x="0" y="0"/>
                </a:lnTo>
                <a:lnTo>
                  <a:pt x="0" y="97539"/>
                </a:lnTo>
                <a:lnTo>
                  <a:pt x="243916" y="97539"/>
                </a:lnTo>
                <a:lnTo>
                  <a:pt x="243916" y="0"/>
                </a:lnTo>
                <a:close/>
              </a:path>
            </a:pathLst>
          </a:custGeom>
          <a:solidFill>
            <a:srgbClr val="C11E3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3096514" y="6760458"/>
            <a:ext cx="244475" cy="97790"/>
          </a:xfrm>
          <a:custGeom>
            <a:avLst/>
            <a:gdLst/>
            <a:ahLst/>
            <a:cxnLst/>
            <a:rect l="l" t="t" r="r" b="b"/>
            <a:pathLst>
              <a:path w="244475" h="97790">
                <a:moveTo>
                  <a:pt x="243916" y="0"/>
                </a:moveTo>
                <a:lnTo>
                  <a:pt x="0" y="0"/>
                </a:lnTo>
                <a:lnTo>
                  <a:pt x="0" y="97537"/>
                </a:lnTo>
                <a:lnTo>
                  <a:pt x="243916" y="97537"/>
                </a:lnTo>
                <a:lnTo>
                  <a:pt x="243916" y="0"/>
                </a:lnTo>
                <a:close/>
              </a:path>
            </a:pathLst>
          </a:custGeom>
          <a:solidFill>
            <a:srgbClr val="DB1B6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4991989" y="6760461"/>
            <a:ext cx="244475" cy="97790"/>
          </a:xfrm>
          <a:custGeom>
            <a:avLst/>
            <a:gdLst/>
            <a:ahLst/>
            <a:cxnLst/>
            <a:rect l="l" t="t" r="r" b="b"/>
            <a:pathLst>
              <a:path w="244475" h="97790">
                <a:moveTo>
                  <a:pt x="243916" y="0"/>
                </a:moveTo>
                <a:lnTo>
                  <a:pt x="0" y="0"/>
                </a:lnTo>
                <a:lnTo>
                  <a:pt x="0" y="97534"/>
                </a:lnTo>
                <a:lnTo>
                  <a:pt x="243916" y="97534"/>
                </a:lnTo>
                <a:lnTo>
                  <a:pt x="243916" y="0"/>
                </a:lnTo>
                <a:close/>
              </a:path>
            </a:pathLst>
          </a:custGeom>
          <a:solidFill>
            <a:srgbClr val="1D466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2284348" y="6760458"/>
            <a:ext cx="244475" cy="97790"/>
          </a:xfrm>
          <a:custGeom>
            <a:avLst/>
            <a:gdLst/>
            <a:ahLst/>
            <a:cxnLst/>
            <a:rect l="l" t="t" r="r" b="b"/>
            <a:pathLst>
              <a:path w="244475" h="97790">
                <a:moveTo>
                  <a:pt x="243916" y="0"/>
                </a:moveTo>
                <a:lnTo>
                  <a:pt x="0" y="0"/>
                </a:lnTo>
                <a:lnTo>
                  <a:pt x="0" y="97538"/>
                </a:lnTo>
                <a:lnTo>
                  <a:pt x="243916" y="97538"/>
                </a:lnTo>
                <a:lnTo>
                  <a:pt x="243916" y="0"/>
                </a:lnTo>
                <a:close/>
              </a:path>
            </a:pathLst>
          </a:custGeom>
          <a:solidFill>
            <a:srgbClr val="F8C02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3367659" y="6760458"/>
            <a:ext cx="244475" cy="97790"/>
          </a:xfrm>
          <a:custGeom>
            <a:avLst/>
            <a:gdLst/>
            <a:ahLst/>
            <a:cxnLst/>
            <a:rect l="l" t="t" r="r" b="b"/>
            <a:pathLst>
              <a:path w="244475" h="97790">
                <a:moveTo>
                  <a:pt x="243916" y="0"/>
                </a:moveTo>
                <a:lnTo>
                  <a:pt x="0" y="0"/>
                </a:lnTo>
                <a:lnTo>
                  <a:pt x="0" y="97537"/>
                </a:lnTo>
                <a:lnTo>
                  <a:pt x="243916" y="97537"/>
                </a:lnTo>
                <a:lnTo>
                  <a:pt x="243916" y="0"/>
                </a:lnTo>
                <a:close/>
              </a:path>
            </a:pathLst>
          </a:custGeom>
          <a:solidFill>
            <a:srgbClr val="F89C3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3908805" y="6760459"/>
            <a:ext cx="244475" cy="97790"/>
          </a:xfrm>
          <a:custGeom>
            <a:avLst/>
            <a:gdLst/>
            <a:ahLst/>
            <a:cxnLst/>
            <a:rect l="l" t="t" r="r" b="b"/>
            <a:pathLst>
              <a:path w="244475" h="97790">
                <a:moveTo>
                  <a:pt x="244360" y="0"/>
                </a:moveTo>
                <a:lnTo>
                  <a:pt x="0" y="0"/>
                </a:lnTo>
                <a:lnTo>
                  <a:pt x="0" y="97535"/>
                </a:lnTo>
                <a:lnTo>
                  <a:pt x="244360" y="97535"/>
                </a:lnTo>
                <a:lnTo>
                  <a:pt x="244360" y="0"/>
                </a:lnTo>
                <a:close/>
              </a:path>
            </a:pathLst>
          </a:custGeom>
          <a:solidFill>
            <a:srgbClr val="427A4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2013711" y="6760457"/>
            <a:ext cx="244475" cy="97790"/>
          </a:xfrm>
          <a:custGeom>
            <a:avLst/>
            <a:gdLst/>
            <a:ahLst/>
            <a:cxnLst/>
            <a:rect l="l" t="t" r="r" b="b"/>
            <a:pathLst>
              <a:path w="244475" h="97790">
                <a:moveTo>
                  <a:pt x="243916" y="0"/>
                </a:moveTo>
                <a:lnTo>
                  <a:pt x="0" y="0"/>
                </a:lnTo>
                <a:lnTo>
                  <a:pt x="0" y="97538"/>
                </a:lnTo>
                <a:lnTo>
                  <a:pt x="243916" y="97538"/>
                </a:lnTo>
                <a:lnTo>
                  <a:pt x="243916" y="0"/>
                </a:lnTo>
                <a:close/>
              </a:path>
            </a:pathLst>
          </a:custGeom>
          <a:solidFill>
            <a:srgbClr val="33BADF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15" name="object 15"/>
          <p:cNvGrpSpPr/>
          <p:nvPr/>
        </p:nvGrpSpPr>
        <p:grpSpPr>
          <a:xfrm>
            <a:off x="4179823" y="6760460"/>
            <a:ext cx="514984" cy="97790"/>
            <a:chOff x="4179823" y="6760460"/>
            <a:chExt cx="514984" cy="97790"/>
          </a:xfrm>
        </p:grpSpPr>
        <p:sp>
          <p:nvSpPr>
            <p:cNvPr id="16" name="object 16"/>
            <p:cNvSpPr/>
            <p:nvPr/>
          </p:nvSpPr>
          <p:spPr>
            <a:xfrm>
              <a:off x="4179823" y="6760460"/>
              <a:ext cx="244475" cy="97790"/>
            </a:xfrm>
            <a:custGeom>
              <a:avLst/>
              <a:gdLst/>
              <a:ahLst/>
              <a:cxnLst/>
              <a:rect l="l" t="t" r="r" b="b"/>
              <a:pathLst>
                <a:path w="244475" h="97790">
                  <a:moveTo>
                    <a:pt x="243916" y="0"/>
                  </a:moveTo>
                  <a:lnTo>
                    <a:pt x="0" y="0"/>
                  </a:lnTo>
                  <a:lnTo>
                    <a:pt x="0" y="97536"/>
                  </a:lnTo>
                  <a:lnTo>
                    <a:pt x="243916" y="97536"/>
                  </a:lnTo>
                  <a:lnTo>
                    <a:pt x="243916" y="0"/>
                  </a:lnTo>
                  <a:close/>
                </a:path>
              </a:pathLst>
            </a:custGeom>
            <a:solidFill>
              <a:srgbClr val="1D94D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" name="object 17"/>
            <p:cNvSpPr/>
            <p:nvPr/>
          </p:nvSpPr>
          <p:spPr>
            <a:xfrm>
              <a:off x="4450333" y="6760461"/>
              <a:ext cx="244475" cy="97790"/>
            </a:xfrm>
            <a:custGeom>
              <a:avLst/>
              <a:gdLst/>
              <a:ahLst/>
              <a:cxnLst/>
              <a:rect l="l" t="t" r="r" b="b"/>
              <a:pathLst>
                <a:path w="244475" h="97790">
                  <a:moveTo>
                    <a:pt x="243916" y="0"/>
                  </a:moveTo>
                  <a:lnTo>
                    <a:pt x="0" y="0"/>
                  </a:lnTo>
                  <a:lnTo>
                    <a:pt x="0" y="97534"/>
                  </a:lnTo>
                  <a:lnTo>
                    <a:pt x="243916" y="97534"/>
                  </a:lnTo>
                  <a:lnTo>
                    <a:pt x="243916" y="0"/>
                  </a:lnTo>
                  <a:close/>
                </a:path>
              </a:pathLst>
            </a:custGeom>
            <a:solidFill>
              <a:srgbClr val="5BBA3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8" name="object 18"/>
          <p:cNvSpPr/>
          <p:nvPr/>
        </p:nvSpPr>
        <p:spPr>
          <a:xfrm>
            <a:off x="2826004" y="6760457"/>
            <a:ext cx="244475" cy="97790"/>
          </a:xfrm>
          <a:custGeom>
            <a:avLst/>
            <a:gdLst/>
            <a:ahLst/>
            <a:cxnLst/>
            <a:rect l="l" t="t" r="r" b="b"/>
            <a:pathLst>
              <a:path w="244475" h="97790">
                <a:moveTo>
                  <a:pt x="243852" y="0"/>
                </a:moveTo>
                <a:lnTo>
                  <a:pt x="0" y="0"/>
                </a:lnTo>
                <a:lnTo>
                  <a:pt x="0" y="97538"/>
                </a:lnTo>
                <a:lnTo>
                  <a:pt x="243852" y="97538"/>
                </a:lnTo>
                <a:lnTo>
                  <a:pt x="243852" y="0"/>
                </a:lnTo>
                <a:close/>
              </a:path>
            </a:pathLst>
          </a:custGeom>
          <a:solidFill>
            <a:srgbClr val="F8693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1201051" y="6760457"/>
            <a:ext cx="244475" cy="97790"/>
          </a:xfrm>
          <a:custGeom>
            <a:avLst/>
            <a:gdLst/>
            <a:ahLst/>
            <a:cxnLst/>
            <a:rect l="l" t="t" r="r" b="b"/>
            <a:pathLst>
              <a:path w="244475" h="97790">
                <a:moveTo>
                  <a:pt x="243928" y="0"/>
                </a:moveTo>
                <a:lnTo>
                  <a:pt x="0" y="0"/>
                </a:lnTo>
                <a:lnTo>
                  <a:pt x="0" y="97539"/>
                </a:lnTo>
                <a:lnTo>
                  <a:pt x="243928" y="97539"/>
                </a:lnTo>
                <a:lnTo>
                  <a:pt x="243928" y="0"/>
                </a:lnTo>
                <a:close/>
              </a:path>
            </a:pathLst>
          </a:custGeom>
          <a:solidFill>
            <a:srgbClr val="509C3C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20" name="object 20"/>
          <p:cNvGrpSpPr/>
          <p:nvPr/>
        </p:nvGrpSpPr>
        <p:grpSpPr>
          <a:xfrm>
            <a:off x="0" y="6670092"/>
            <a:ext cx="12192000" cy="187960"/>
            <a:chOff x="0" y="6670092"/>
            <a:chExt cx="12192000" cy="187960"/>
          </a:xfrm>
        </p:grpSpPr>
        <p:sp>
          <p:nvSpPr>
            <p:cNvPr id="21" name="object 21"/>
            <p:cNvSpPr/>
            <p:nvPr/>
          </p:nvSpPr>
          <p:spPr>
            <a:xfrm>
              <a:off x="659891" y="6760455"/>
              <a:ext cx="244475" cy="97790"/>
            </a:xfrm>
            <a:custGeom>
              <a:avLst/>
              <a:gdLst/>
              <a:ahLst/>
              <a:cxnLst/>
              <a:rect l="l" t="t" r="r" b="b"/>
              <a:pathLst>
                <a:path w="244475" h="97790">
                  <a:moveTo>
                    <a:pt x="243903" y="0"/>
                  </a:moveTo>
                  <a:lnTo>
                    <a:pt x="0" y="0"/>
                  </a:lnTo>
                  <a:lnTo>
                    <a:pt x="0" y="97541"/>
                  </a:lnTo>
                  <a:lnTo>
                    <a:pt x="243903" y="97541"/>
                  </a:lnTo>
                  <a:lnTo>
                    <a:pt x="243903" y="0"/>
                  </a:lnTo>
                  <a:close/>
                </a:path>
              </a:pathLst>
            </a:custGeom>
            <a:solidFill>
              <a:srgbClr val="DF284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2" name="object 22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6670092"/>
              <a:ext cx="12191999" cy="187905"/>
            </a:xfrm>
            <a:prstGeom prst="rect">
              <a:avLst/>
            </a:prstGeom>
          </p:spPr>
        </p:pic>
      </p:grpSp>
      <p:sp>
        <p:nvSpPr>
          <p:cNvPr id="23" name="object 23"/>
          <p:cNvSpPr/>
          <p:nvPr/>
        </p:nvSpPr>
        <p:spPr>
          <a:xfrm>
            <a:off x="0" y="2356357"/>
            <a:ext cx="12192000" cy="2903220"/>
          </a:xfrm>
          <a:custGeom>
            <a:avLst/>
            <a:gdLst/>
            <a:ahLst/>
            <a:cxnLst/>
            <a:rect l="l" t="t" r="r" b="b"/>
            <a:pathLst>
              <a:path w="12192000" h="2903220">
                <a:moveTo>
                  <a:pt x="12192000" y="0"/>
                </a:moveTo>
                <a:lnTo>
                  <a:pt x="0" y="0"/>
                </a:lnTo>
                <a:lnTo>
                  <a:pt x="0" y="2902839"/>
                </a:lnTo>
                <a:lnTo>
                  <a:pt x="12192000" y="2902839"/>
                </a:lnTo>
                <a:lnTo>
                  <a:pt x="12192000" y="0"/>
                </a:lnTo>
                <a:close/>
              </a:path>
            </a:pathLst>
          </a:custGeom>
          <a:solidFill>
            <a:srgbClr val="0068B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 txBox="1"/>
          <p:nvPr/>
        </p:nvSpPr>
        <p:spPr>
          <a:xfrm>
            <a:off x="238455" y="3171901"/>
            <a:ext cx="8560994" cy="47448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ru-RU" sz="3000" b="1" dirty="0">
                <a:solidFill>
                  <a:srgbClr val="FFFFFF"/>
                </a:solidFill>
                <a:latin typeface="Roboto"/>
                <a:cs typeface="Roboto"/>
              </a:rPr>
              <a:t>Применение </a:t>
            </a:r>
            <a:r>
              <a:rPr lang="ru-RU" sz="3000" b="1" dirty="0" err="1">
                <a:solidFill>
                  <a:srgbClr val="FFFFFF"/>
                </a:solidFill>
                <a:latin typeface="Roboto"/>
                <a:cs typeface="Roboto"/>
              </a:rPr>
              <a:t>общесоциального</a:t>
            </a:r>
            <a:r>
              <a:rPr lang="ru-RU" sz="3000" b="1" dirty="0">
                <a:solidFill>
                  <a:srgbClr val="FFFFFF"/>
                </a:solidFill>
                <a:latin typeface="Roboto"/>
                <a:cs typeface="Roboto"/>
              </a:rPr>
              <a:t> подхода</a:t>
            </a:r>
            <a:endParaRPr sz="3000" dirty="0">
              <a:latin typeface="Roboto"/>
              <a:cs typeface="Roboto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225755" y="3865245"/>
            <a:ext cx="7004050" cy="115159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algn="l"/>
            <a:r>
              <a:rPr lang="ru-RU" sz="2000" b="1" dirty="0">
                <a:solidFill>
                  <a:srgbClr val="FFFFFF"/>
                </a:solidFill>
                <a:latin typeface="Calibri"/>
                <a:cs typeface="Calibri"/>
              </a:rPr>
              <a:t>На </a:t>
            </a:r>
            <a:r>
              <a:rPr lang="ru-RU" sz="1800" b="1" i="0" u="none" strike="noStrike" baseline="0" dirty="0">
                <a:solidFill>
                  <a:srgbClr val="FFFFFF"/>
                </a:solidFill>
                <a:latin typeface="Calibri" panose="020F0502020204030204" pitchFamily="34" charset="0"/>
              </a:rPr>
              <a:t>9-й сессии Комитета по статистике ЭСКАТО в декабре 2024 года было принято решение продвигать </a:t>
            </a:r>
            <a:r>
              <a:rPr lang="ru-RU" sz="1800" b="1" i="0" u="none" strike="noStrike" baseline="0" dirty="0" err="1">
                <a:solidFill>
                  <a:srgbClr val="FFFFFF"/>
                </a:solidFill>
                <a:latin typeface="Calibri" panose="020F0502020204030204" pitchFamily="34" charset="0"/>
              </a:rPr>
              <a:t>общесоциальный</a:t>
            </a:r>
            <a:r>
              <a:rPr lang="ru-RU" sz="1800" b="1" i="0" u="none" strike="noStrike" baseline="0" dirty="0">
                <a:solidFill>
                  <a:srgbClr val="FFFFFF"/>
                </a:solidFill>
                <a:latin typeface="Calibri" panose="020F0502020204030204" pitchFamily="34" charset="0"/>
              </a:rPr>
              <a:t> подход для ускорения реализации Декларации о разработке политики на основе данных, чтобы никто не остался без внимания.</a:t>
            </a:r>
            <a:endParaRPr sz="2000" dirty="0">
              <a:latin typeface="Calibri"/>
              <a:cs typeface="Calibri"/>
            </a:endParaRPr>
          </a:p>
        </p:txBody>
      </p:sp>
      <p:grpSp>
        <p:nvGrpSpPr>
          <p:cNvPr id="26" name="object 26"/>
          <p:cNvGrpSpPr/>
          <p:nvPr/>
        </p:nvGrpSpPr>
        <p:grpSpPr>
          <a:xfrm>
            <a:off x="254000" y="375793"/>
            <a:ext cx="11131550" cy="5384800"/>
            <a:chOff x="254000" y="375793"/>
            <a:chExt cx="11131550" cy="5384800"/>
          </a:xfrm>
        </p:grpSpPr>
        <p:pic>
          <p:nvPicPr>
            <p:cNvPr id="27" name="object 27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254000" y="375793"/>
              <a:ext cx="6264148" cy="2745104"/>
            </a:xfrm>
            <a:prstGeom prst="rect">
              <a:avLst/>
            </a:prstGeom>
          </p:spPr>
        </p:pic>
        <p:sp>
          <p:nvSpPr>
            <p:cNvPr id="28" name="object 28"/>
            <p:cNvSpPr/>
            <p:nvPr/>
          </p:nvSpPr>
          <p:spPr>
            <a:xfrm>
              <a:off x="8725916" y="2912402"/>
              <a:ext cx="2658110" cy="2846705"/>
            </a:xfrm>
            <a:custGeom>
              <a:avLst/>
              <a:gdLst/>
              <a:ahLst/>
              <a:cxnLst/>
              <a:rect l="l" t="t" r="r" b="b"/>
              <a:pathLst>
                <a:path w="2658109" h="2846704">
                  <a:moveTo>
                    <a:pt x="2657855" y="0"/>
                  </a:moveTo>
                  <a:lnTo>
                    <a:pt x="0" y="0"/>
                  </a:lnTo>
                  <a:lnTo>
                    <a:pt x="0" y="2846578"/>
                  </a:lnTo>
                  <a:lnTo>
                    <a:pt x="2657855" y="2846578"/>
                  </a:lnTo>
                  <a:lnTo>
                    <a:pt x="2657855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" name="object 29"/>
            <p:cNvSpPr/>
            <p:nvPr/>
          </p:nvSpPr>
          <p:spPr>
            <a:xfrm>
              <a:off x="8725916" y="2912402"/>
              <a:ext cx="2658110" cy="2846705"/>
            </a:xfrm>
            <a:custGeom>
              <a:avLst/>
              <a:gdLst/>
              <a:ahLst/>
              <a:cxnLst/>
              <a:rect l="l" t="t" r="r" b="b"/>
              <a:pathLst>
                <a:path w="2658109" h="2846704">
                  <a:moveTo>
                    <a:pt x="0" y="2846578"/>
                  </a:moveTo>
                  <a:lnTo>
                    <a:pt x="2657855" y="2846578"/>
                  </a:lnTo>
                  <a:lnTo>
                    <a:pt x="2657855" y="0"/>
                  </a:lnTo>
                  <a:lnTo>
                    <a:pt x="0" y="0"/>
                  </a:lnTo>
                  <a:lnTo>
                    <a:pt x="0" y="2846578"/>
                  </a:lnTo>
                  <a:close/>
                </a:path>
              </a:pathLst>
            </a:custGeom>
            <a:ln w="3175">
              <a:solidFill>
                <a:srgbClr val="001F5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30" name="object 30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8948801" y="3131832"/>
              <a:ext cx="2286000" cy="2457450"/>
            </a:xfrm>
            <a:prstGeom prst="rect">
              <a:avLst/>
            </a:prstGeom>
          </p:spPr>
        </p:pic>
        <p:sp>
          <p:nvSpPr>
            <p:cNvPr id="31" name="object 31"/>
            <p:cNvSpPr/>
            <p:nvPr/>
          </p:nvSpPr>
          <p:spPr>
            <a:xfrm>
              <a:off x="8947150" y="3130257"/>
              <a:ext cx="2289175" cy="2460625"/>
            </a:xfrm>
            <a:custGeom>
              <a:avLst/>
              <a:gdLst/>
              <a:ahLst/>
              <a:cxnLst/>
              <a:rect l="l" t="t" r="r" b="b"/>
              <a:pathLst>
                <a:path w="2289175" h="2460625">
                  <a:moveTo>
                    <a:pt x="0" y="2460625"/>
                  </a:moveTo>
                  <a:lnTo>
                    <a:pt x="2289175" y="2460625"/>
                  </a:lnTo>
                  <a:lnTo>
                    <a:pt x="2289175" y="0"/>
                  </a:lnTo>
                  <a:lnTo>
                    <a:pt x="0" y="0"/>
                  </a:lnTo>
                  <a:lnTo>
                    <a:pt x="0" y="2460625"/>
                  </a:lnTo>
                  <a:close/>
                </a:path>
              </a:pathLst>
            </a:custGeom>
            <a:ln w="3175">
              <a:solidFill>
                <a:srgbClr val="001F5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32" name="object 32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9202546" y="3304285"/>
              <a:ext cx="1778507" cy="1668652"/>
            </a:xfrm>
            <a:prstGeom prst="rect">
              <a:avLst/>
            </a:prstGeom>
          </p:spPr>
        </p:pic>
        <p:sp>
          <p:nvSpPr>
            <p:cNvPr id="33" name="object 33"/>
            <p:cNvSpPr/>
            <p:nvPr/>
          </p:nvSpPr>
          <p:spPr>
            <a:xfrm>
              <a:off x="9200895" y="3302635"/>
              <a:ext cx="1781810" cy="1671955"/>
            </a:xfrm>
            <a:custGeom>
              <a:avLst/>
              <a:gdLst/>
              <a:ahLst/>
              <a:cxnLst/>
              <a:rect l="l" t="t" r="r" b="b"/>
              <a:pathLst>
                <a:path w="1781809" h="1671954">
                  <a:moveTo>
                    <a:pt x="0" y="1671827"/>
                  </a:moveTo>
                  <a:lnTo>
                    <a:pt x="1781682" y="1671827"/>
                  </a:lnTo>
                  <a:lnTo>
                    <a:pt x="1781682" y="0"/>
                  </a:lnTo>
                  <a:lnTo>
                    <a:pt x="0" y="0"/>
                  </a:lnTo>
                  <a:lnTo>
                    <a:pt x="0" y="1671827"/>
                  </a:lnTo>
                  <a:close/>
                </a:path>
              </a:pathLst>
            </a:custGeom>
            <a:ln w="3175">
              <a:solidFill>
                <a:srgbClr val="001F5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34" name="object 34"/>
          <p:cNvSpPr txBox="1"/>
          <p:nvPr/>
        </p:nvSpPr>
        <p:spPr>
          <a:xfrm>
            <a:off x="8109839" y="5815228"/>
            <a:ext cx="3890010" cy="717504"/>
          </a:xfrm>
          <a:prstGeom prst="rect">
            <a:avLst/>
          </a:prstGeom>
          <a:solidFill>
            <a:srgbClr val="DCE6F1"/>
          </a:solidFill>
        </p:spPr>
        <p:txBody>
          <a:bodyPr vert="horz" wrap="square" lIns="0" tIns="24765" rIns="0" bIns="0" rtlCol="0">
            <a:spAutoFit/>
          </a:bodyPr>
          <a:lstStyle/>
          <a:p>
            <a:pPr marL="148590" marR="46990" indent="-91440" algn="ctr">
              <a:lnSpc>
                <a:spcPct val="100000"/>
              </a:lnSpc>
              <a:spcBef>
                <a:spcPts val="195"/>
              </a:spcBef>
            </a:pPr>
            <a:r>
              <a:rPr lang="ru-RU" sz="1500" b="1" dirty="0">
                <a:solidFill>
                  <a:srgbClr val="006FC0"/>
                </a:solidFill>
                <a:latin typeface="Calibri"/>
                <a:cs typeface="Calibri"/>
              </a:rPr>
              <a:t>Команда DASH работает над </a:t>
            </a:r>
            <a:r>
              <a:rPr lang="ru-RU" sz="1500" b="1" dirty="0" err="1">
                <a:solidFill>
                  <a:srgbClr val="006FC0"/>
                </a:solidFill>
                <a:latin typeface="Calibri"/>
                <a:cs typeface="Calibri"/>
              </a:rPr>
              <a:t>общесоциальным</a:t>
            </a:r>
            <a:r>
              <a:rPr lang="ru-RU" sz="1500" b="1" dirty="0">
                <a:solidFill>
                  <a:srgbClr val="006FC0"/>
                </a:solidFill>
                <a:latin typeface="Calibri"/>
                <a:cs typeface="Calibri"/>
              </a:rPr>
              <a:t> подходом, подготавливая сборник практик стран.</a:t>
            </a:r>
            <a:endParaRPr sz="1500" dirty="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9139511" y="982959"/>
            <a:ext cx="2880884" cy="889222"/>
          </a:xfrm>
          <a:prstGeom prst="rect">
            <a:avLst/>
          </a:prstGeom>
        </p:spPr>
      </p:pic>
      <p:sp>
        <p:nvSpPr>
          <p:cNvPr id="3" name="object 3"/>
          <p:cNvSpPr txBox="1"/>
          <p:nvPr/>
        </p:nvSpPr>
        <p:spPr>
          <a:xfrm>
            <a:off x="9089517" y="1861820"/>
            <a:ext cx="309372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u="sng" spc="-10" dirty="0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Calibri"/>
                <a:cs typeface="Calibri"/>
                <a:hlinkClick r:id="rId3"/>
              </a:rPr>
              <a:t>https://unstats.un.org/UNSDWebsite/citizen-</a:t>
            </a:r>
            <a:r>
              <a:rPr sz="1200" u="sng" spc="-20" dirty="0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Calibri"/>
                <a:cs typeface="Calibri"/>
                <a:hlinkClick r:id="rId3"/>
              </a:rPr>
              <a:t>data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257047" y="998981"/>
            <a:ext cx="7591554" cy="149015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lang="ru-RU" sz="1600" b="1" dirty="0">
                <a:solidFill>
                  <a:srgbClr val="C0504D"/>
                </a:solidFill>
                <a:latin typeface="Calibri"/>
                <a:cs typeface="Calibri"/>
              </a:rPr>
              <a:t>Данные граждан </a:t>
            </a:r>
            <a:r>
              <a:rPr lang="ru-RU" sz="1600" dirty="0">
                <a:solidFill>
                  <a:srgbClr val="C0504D"/>
                </a:solidFill>
                <a:latin typeface="Calibri"/>
                <a:cs typeface="Calibri"/>
              </a:rPr>
              <a:t>— </a:t>
            </a:r>
            <a:r>
              <a:rPr lang="ru-RU" sz="1600" dirty="0">
                <a:solidFill>
                  <a:schemeClr val="tx1"/>
                </a:solidFill>
                <a:latin typeface="Calibri"/>
                <a:cs typeface="Calibri"/>
              </a:rPr>
              <a:t>это данные, полученные из инициатив, в которых граждане вовлечены на различных этапах цепочки создания данных. Такие инициативы основываются на ключевых принципах, которые способствуют инклюзивному, ответственному, профессиональному и этичному производству и использованию данных — независимо от того, интегрируются ли эти данные в официальную статистику.</a:t>
            </a:r>
            <a:r>
              <a:rPr sz="1600" spc="-65" dirty="0">
                <a:solidFill>
                  <a:schemeClr val="tx1"/>
                </a:solidFill>
                <a:latin typeface="Calibri"/>
                <a:cs typeface="Calibri"/>
              </a:rPr>
              <a:t> </a:t>
            </a:r>
            <a:r>
              <a:rPr lang="ru-RU" sz="1600" u="sng" dirty="0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Calibri"/>
                <a:cs typeface="Calibri"/>
              </a:rPr>
              <a:t>Копенгагенская программа по данным граждан.</a:t>
            </a:r>
            <a:endParaRPr sz="1600" dirty="0">
              <a:solidFill>
                <a:schemeClr val="tx1"/>
              </a:solidFill>
              <a:latin typeface="Calibri"/>
              <a:cs typeface="Calibri"/>
            </a:endParaRPr>
          </a:p>
        </p:txBody>
      </p:sp>
      <p:pic>
        <p:nvPicPr>
          <p:cNvPr id="5" name="object 5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894524" y="3118319"/>
            <a:ext cx="9722485" cy="3458591"/>
          </a:xfrm>
          <a:prstGeom prst="rect">
            <a:avLst/>
          </a:prstGeom>
        </p:spPr>
      </p:pic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xfrm>
            <a:off x="205535" y="175733"/>
            <a:ext cx="11835180" cy="319959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49225">
              <a:lnSpc>
                <a:spcPct val="100000"/>
              </a:lnSpc>
              <a:spcBef>
                <a:spcPts val="95"/>
              </a:spcBef>
            </a:pPr>
            <a:r>
              <a:rPr lang="ru-RU" sz="2000" dirty="0"/>
              <a:t>Данные граждан для более инклюзивных, подотчётных и эффективных систем данных</a:t>
            </a:r>
            <a:endParaRPr sz="2000" spc="-1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3BF75BD-15AA-466F-94EE-F8BE5AAF76C7}"/>
              </a:ext>
            </a:extLst>
          </p:cNvPr>
          <p:cNvSpPr txBox="1"/>
          <p:nvPr/>
        </p:nvSpPr>
        <p:spPr>
          <a:xfrm>
            <a:off x="2700146" y="3162941"/>
            <a:ext cx="3091054" cy="36933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ru-RU" u="sng" dirty="0">
                <a:solidFill>
                  <a:srgbClr val="C00000"/>
                </a:solidFill>
                <a:effectLst/>
              </a:rPr>
              <a:t>НЕДОСТАТОЧНО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4E4C454-C401-461E-9400-BE8A223712FB}"/>
              </a:ext>
            </a:extLst>
          </p:cNvPr>
          <p:cNvSpPr txBox="1"/>
          <p:nvPr/>
        </p:nvSpPr>
        <p:spPr>
          <a:xfrm>
            <a:off x="7848601" y="3059668"/>
            <a:ext cx="2133599" cy="36933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ru-RU" b="1" u="sng" dirty="0">
                <a:solidFill>
                  <a:srgbClr val="00B050"/>
                </a:solidFill>
                <a:effectLst/>
              </a:rPr>
              <a:t>ДОСТАТОЧНО</a:t>
            </a:r>
            <a:endParaRPr lang="ru-RU" u="sng" dirty="0">
              <a:solidFill>
                <a:srgbClr val="00B050"/>
              </a:solidFill>
              <a:effectLst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574D95F-0534-46EF-BD8B-F4B14A386CDE}"/>
              </a:ext>
            </a:extLst>
          </p:cNvPr>
          <p:cNvSpPr txBox="1"/>
          <p:nvPr/>
        </p:nvSpPr>
        <p:spPr>
          <a:xfrm>
            <a:off x="1295400" y="5922356"/>
            <a:ext cx="1676400" cy="830997"/>
          </a:xfrm>
          <a:prstGeom prst="rect">
            <a:avLst/>
          </a:prstGeom>
          <a:solidFill>
            <a:srgbClr val="DAE3F4"/>
          </a:solidFill>
        </p:spPr>
        <p:txBody>
          <a:bodyPr wrap="square">
            <a:spAutoFit/>
          </a:bodyPr>
          <a:lstStyle/>
          <a:p>
            <a:r>
              <a:rPr lang="ru-RU" sz="1200" dirty="0">
                <a:effectLst/>
              </a:rPr>
              <a:t>Односторонний поток информации от чиновников к гражданам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2515FC7-AC7F-4225-99BA-132A9D564736}"/>
              </a:ext>
            </a:extLst>
          </p:cNvPr>
          <p:cNvSpPr txBox="1"/>
          <p:nvPr/>
        </p:nvSpPr>
        <p:spPr>
          <a:xfrm>
            <a:off x="1295400" y="5612798"/>
            <a:ext cx="1143000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ru-RU" sz="1000" dirty="0"/>
              <a:t>Информация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F9D035C-FB8F-4A24-8CF5-2F818D872151}"/>
              </a:ext>
            </a:extLst>
          </p:cNvPr>
          <p:cNvSpPr txBox="1"/>
          <p:nvPr/>
        </p:nvSpPr>
        <p:spPr>
          <a:xfrm>
            <a:off x="3124200" y="5105400"/>
            <a:ext cx="1747594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ru-RU" dirty="0"/>
              <a:t>Консультации 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36334BA0-A0F7-4D49-A37E-2967B7E6884C}"/>
              </a:ext>
            </a:extLst>
          </p:cNvPr>
          <p:cNvSpPr txBox="1"/>
          <p:nvPr/>
        </p:nvSpPr>
        <p:spPr>
          <a:xfrm>
            <a:off x="5029201" y="4580493"/>
            <a:ext cx="152400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ru-RU" dirty="0"/>
              <a:t>Примирение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62512DE-F75B-46FD-9A91-EC78B9D40000}"/>
              </a:ext>
            </a:extLst>
          </p:cNvPr>
          <p:cNvSpPr txBox="1"/>
          <p:nvPr/>
        </p:nvSpPr>
        <p:spPr>
          <a:xfrm>
            <a:off x="6934200" y="4133288"/>
            <a:ext cx="1571264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ru-RU" dirty="0"/>
              <a:t>Партнерство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C509B4D-3B91-4EC2-977C-39C914850D9F}"/>
              </a:ext>
            </a:extLst>
          </p:cNvPr>
          <p:cNvSpPr txBox="1"/>
          <p:nvPr/>
        </p:nvSpPr>
        <p:spPr>
          <a:xfrm>
            <a:off x="8882454" y="3712468"/>
            <a:ext cx="2278380" cy="584775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ru-RU" sz="1600" dirty="0">
                <a:effectLst/>
              </a:rPr>
              <a:t>Само-</a:t>
            </a:r>
          </a:p>
          <a:p>
            <a:r>
              <a:rPr lang="ru-RU" sz="1600" dirty="0">
                <a:effectLst/>
              </a:rPr>
              <a:t>определение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0736998B-0534-4732-B6EE-8C3C3E57D469}"/>
              </a:ext>
            </a:extLst>
          </p:cNvPr>
          <p:cNvSpPr txBox="1"/>
          <p:nvPr/>
        </p:nvSpPr>
        <p:spPr>
          <a:xfrm>
            <a:off x="3124200" y="5414524"/>
            <a:ext cx="1592580" cy="1015663"/>
          </a:xfrm>
          <a:prstGeom prst="rect">
            <a:avLst/>
          </a:prstGeom>
          <a:solidFill>
            <a:srgbClr val="DAE3F4"/>
          </a:solidFill>
        </p:spPr>
        <p:txBody>
          <a:bodyPr wrap="square">
            <a:spAutoFit/>
          </a:bodyPr>
          <a:lstStyle/>
          <a:p>
            <a:r>
              <a:rPr lang="ru-RU" sz="1200" dirty="0">
                <a:effectLst/>
              </a:rPr>
              <a:t>Выслушивание мнений граждан, не сочетаемое с другими формами участия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2B17E463-7AAC-41A5-B6A1-12C6943B31AD}"/>
              </a:ext>
            </a:extLst>
          </p:cNvPr>
          <p:cNvSpPr txBox="1"/>
          <p:nvPr/>
        </p:nvSpPr>
        <p:spPr>
          <a:xfrm>
            <a:off x="5105400" y="4949421"/>
            <a:ext cx="1524000" cy="830997"/>
          </a:xfrm>
          <a:prstGeom prst="rect">
            <a:avLst/>
          </a:prstGeom>
          <a:solidFill>
            <a:srgbClr val="DAE3F4"/>
          </a:solidFill>
        </p:spPr>
        <p:txBody>
          <a:bodyPr wrap="square">
            <a:spAutoFit/>
          </a:bodyPr>
          <a:lstStyle/>
          <a:p>
            <a:r>
              <a:rPr lang="ru-RU" sz="1200" dirty="0">
                <a:effectLst/>
              </a:rPr>
              <a:t>Граждане начинают иметь определённую степень влияния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668EE298-4EBD-4507-95D5-9891CCBA1E49}"/>
              </a:ext>
            </a:extLst>
          </p:cNvPr>
          <p:cNvSpPr txBox="1"/>
          <p:nvPr/>
        </p:nvSpPr>
        <p:spPr>
          <a:xfrm>
            <a:off x="6999742" y="4502620"/>
            <a:ext cx="1524000" cy="1015663"/>
          </a:xfrm>
          <a:prstGeom prst="rect">
            <a:avLst/>
          </a:prstGeom>
          <a:solidFill>
            <a:srgbClr val="DAE3F4"/>
          </a:solidFill>
        </p:spPr>
        <p:txBody>
          <a:bodyPr wrap="square">
            <a:spAutoFit/>
          </a:bodyPr>
          <a:lstStyle/>
          <a:p>
            <a:r>
              <a:rPr lang="ru-RU" sz="1200" dirty="0">
                <a:effectLst/>
              </a:rPr>
              <a:t>Власть перераспределяется между гражданами и чиновниками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1000F7ED-874A-47D1-98D1-4D74A6929476}"/>
              </a:ext>
            </a:extLst>
          </p:cNvPr>
          <p:cNvSpPr txBox="1"/>
          <p:nvPr/>
        </p:nvSpPr>
        <p:spPr>
          <a:xfrm>
            <a:off x="8908206" y="4227803"/>
            <a:ext cx="1523999" cy="1384995"/>
          </a:xfrm>
          <a:prstGeom prst="rect">
            <a:avLst/>
          </a:prstGeom>
          <a:solidFill>
            <a:srgbClr val="DAE3F4"/>
          </a:solidFill>
        </p:spPr>
        <p:txBody>
          <a:bodyPr wrap="square">
            <a:spAutoFit/>
          </a:bodyPr>
          <a:lstStyle/>
          <a:p>
            <a:r>
              <a:rPr lang="ru-RU" sz="1200" dirty="0">
                <a:effectLst/>
              </a:rPr>
              <a:t>Сообщества инициируют, руководят и активно контролируют весь процесс данных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65</TotalTime>
  <Words>920</Words>
  <Application>Microsoft Office PowerPoint</Application>
  <PresentationFormat>Широкоэкранный</PresentationFormat>
  <Paragraphs>147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20" baseType="lpstr">
      <vt:lpstr>Arial Black</vt:lpstr>
      <vt:lpstr>Calibri</vt:lpstr>
      <vt:lpstr>Minion Pro</vt:lpstr>
      <vt:lpstr>Roboto</vt:lpstr>
      <vt:lpstr>Tahoma</vt:lpstr>
      <vt:lpstr>Times New Roman</vt:lpstr>
      <vt:lpstr>Trebuchet MS</vt:lpstr>
      <vt:lpstr>Wingdings</vt:lpstr>
      <vt:lpstr>Office Theme</vt:lpstr>
      <vt:lpstr>Международный форум "Цифровая трансформация Национальных статистических систем« 6-7 ноября 2025г.; Астана, Казахстан</vt:lpstr>
      <vt:lpstr>Азиатско-Тихоокеанский подход к продвижению официальной статистики по Повестке 2030г.</vt:lpstr>
      <vt:lpstr>Декларация о формировании политики на основе данных, чтобы никого не оставить без внимания</vt:lpstr>
      <vt:lpstr>Мир меняется: эпоха, основанная на данных</vt:lpstr>
      <vt:lpstr>Эволюция роли национальных статистических служб</vt:lpstr>
      <vt:lpstr>Опираясь на Основополагающие принципы официальной статистики</vt:lpstr>
      <vt:lpstr>Поддержка инклюзивным и надёжным управлением данных</vt:lpstr>
      <vt:lpstr>Презентация PowerPoint</vt:lpstr>
      <vt:lpstr>Данные граждан для более инклюзивных, подотчётных и эффективных систем данных</vt:lpstr>
      <vt:lpstr>Презентация PowerPoint</vt:lpstr>
      <vt:lpstr>Спасибо!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Международный форум "Цифровая трансформация Национальных статистических систем« 6-7 ноября 2025г.; Астана, Казахстан</dc:title>
  <dc:creator>Rachael Joanne Beaven</dc:creator>
  <cp:lastModifiedBy>badm</cp:lastModifiedBy>
  <cp:revision>10</cp:revision>
  <dcterms:created xsi:type="dcterms:W3CDTF">2025-11-05T09:38:30Z</dcterms:created>
  <dcterms:modified xsi:type="dcterms:W3CDTF">2025-11-07T03:05:52Z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2025-10-24T00:00:00Z</vt:filetime>
  </property>
  <property fmtid="{D5CDD505-2E9C-101B-9397-08002B2CF9AE}" pid="3" name="Creator">
    <vt:lpwstr>Microsoft® PowerPoint® for Microsoft 365</vt:lpwstr>
  </property>
  <property fmtid="{D5CDD505-2E9C-101B-9397-08002B2CF9AE}" pid="4" name="LastSaved">
    <vt:filetime>2025-11-05T00:00:00Z</vt:filetime>
  </property>
  <property fmtid="{D5CDD505-2E9C-101B-9397-08002B2CF9AE}" pid="5" name="MSIP_Label_8b77875e-5908-45a0-9cb4-dec9ae074618_Enabled">
    <vt:lpwstr>True</vt:lpwstr>
  </property>
  <property fmtid="{D5CDD505-2E9C-101B-9397-08002B2CF9AE}" pid="6" name="MSIP_Label_8b77875e-5908-45a0-9cb4-dec9ae074618_Method">
    <vt:lpwstr>Privileged</vt:lpwstr>
  </property>
  <property fmtid="{D5CDD505-2E9C-101B-9397-08002B2CF9AE}" pid="7" name="MSIP_Label_8b77875e-5908-45a0-9cb4-dec9ae074618_SiteId">
    <vt:lpwstr>0f9e35db-544f-4f60-bdcc-5ea416e6dc70</vt:lpwstr>
  </property>
  <property fmtid="{D5CDD505-2E9C-101B-9397-08002B2CF9AE}" pid="8" name="Producer">
    <vt:lpwstr>Microsoft® PowerPoint® for Microsoft 365</vt:lpwstr>
  </property>
</Properties>
</file>